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56" r:id="rId2"/>
    <p:sldId id="313" r:id="rId3"/>
    <p:sldId id="260" r:id="rId4"/>
    <p:sldId id="258" r:id="rId5"/>
    <p:sldId id="259" r:id="rId6"/>
    <p:sldId id="261" r:id="rId7"/>
    <p:sldId id="269" r:id="rId8"/>
    <p:sldId id="312" r:id="rId9"/>
    <p:sldId id="263" r:id="rId10"/>
    <p:sldId id="264" r:id="rId11"/>
    <p:sldId id="267" r:id="rId12"/>
    <p:sldId id="268" r:id="rId13"/>
    <p:sldId id="270" r:id="rId14"/>
    <p:sldId id="320" r:id="rId15"/>
    <p:sldId id="314" r:id="rId16"/>
    <p:sldId id="280" r:id="rId17"/>
    <p:sldId id="315" r:id="rId18"/>
    <p:sldId id="316" r:id="rId19"/>
    <p:sldId id="317" r:id="rId20"/>
    <p:sldId id="262" r:id="rId21"/>
    <p:sldId id="318" r:id="rId22"/>
    <p:sldId id="319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0E0817-B8D2-47D1-B9C9-B68085FA6487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DF05A3-6633-4AF0-9D07-687FAA58DFF8}">
      <dgm:prSet phldrT="[Текст]"/>
      <dgm:spPr/>
      <dgm:t>
        <a:bodyPr/>
        <a:lstStyle/>
        <a:p>
          <a:r>
            <a:rPr lang="ru-RU" dirty="0"/>
            <a:t>Обоснование реорганизации</a:t>
          </a:r>
        </a:p>
      </dgm:t>
    </dgm:pt>
    <dgm:pt modelId="{18D7D695-AE79-4908-9975-3FE6FBD50727}" type="parTrans" cxnId="{E1850AC0-889C-4EA6-9540-4DCFC40E5C3C}">
      <dgm:prSet/>
      <dgm:spPr/>
      <dgm:t>
        <a:bodyPr/>
        <a:lstStyle/>
        <a:p>
          <a:endParaRPr lang="ru-RU"/>
        </a:p>
      </dgm:t>
    </dgm:pt>
    <dgm:pt modelId="{F198F3B0-5E6C-4D85-9AC4-8055AFBCCDA0}" type="sibTrans" cxnId="{E1850AC0-889C-4EA6-9540-4DCFC40E5C3C}">
      <dgm:prSet/>
      <dgm:spPr/>
      <dgm:t>
        <a:bodyPr/>
        <a:lstStyle/>
        <a:p>
          <a:endParaRPr lang="ru-RU"/>
        </a:p>
      </dgm:t>
    </dgm:pt>
    <dgm:pt modelId="{9020BEE4-0AFE-4732-8C75-CE2D458AA57D}">
      <dgm:prSet phldrT="[Текст]"/>
      <dgm:spPr/>
      <dgm:t>
        <a:bodyPr/>
        <a:lstStyle/>
        <a:p>
          <a:r>
            <a:rPr lang="ru-RU" dirty="0"/>
            <a:t>Проект решения</a:t>
          </a:r>
        </a:p>
      </dgm:t>
    </dgm:pt>
    <dgm:pt modelId="{A1405F02-9D7E-4A23-82F5-FC1DF3165ABB}" type="parTrans" cxnId="{00430296-68B0-4849-ADC8-D1F242666677}">
      <dgm:prSet/>
      <dgm:spPr/>
      <dgm:t>
        <a:bodyPr/>
        <a:lstStyle/>
        <a:p>
          <a:endParaRPr lang="ru-RU"/>
        </a:p>
      </dgm:t>
    </dgm:pt>
    <dgm:pt modelId="{3B9D43FC-0C71-4C1F-B51D-500FEE63CB36}" type="sibTrans" cxnId="{00430296-68B0-4849-ADC8-D1F242666677}">
      <dgm:prSet/>
      <dgm:spPr/>
      <dgm:t>
        <a:bodyPr/>
        <a:lstStyle/>
        <a:p>
          <a:endParaRPr lang="ru-RU"/>
        </a:p>
      </dgm:t>
    </dgm:pt>
    <dgm:pt modelId="{C0088674-FA2C-4D76-BEC7-246E4F7F45C0}">
      <dgm:prSet phldrT="[Текст]"/>
      <dgm:spPr/>
      <dgm:t>
        <a:bodyPr/>
        <a:lstStyle/>
        <a:p>
          <a:r>
            <a:rPr lang="ru-RU" dirty="0"/>
            <a:t>Заключение ревизионного союза</a:t>
          </a:r>
        </a:p>
      </dgm:t>
    </dgm:pt>
    <dgm:pt modelId="{6BEDA664-F701-4AB2-9E02-167E2D11C57D}" type="parTrans" cxnId="{8067AA61-676C-4295-86F4-7CCD7C79FFB6}">
      <dgm:prSet/>
      <dgm:spPr/>
      <dgm:t>
        <a:bodyPr/>
        <a:lstStyle/>
        <a:p>
          <a:endParaRPr lang="ru-RU"/>
        </a:p>
      </dgm:t>
    </dgm:pt>
    <dgm:pt modelId="{F52A4108-90C8-4393-A7FB-B715A022EC5C}" type="sibTrans" cxnId="{8067AA61-676C-4295-86F4-7CCD7C79FFB6}">
      <dgm:prSet/>
      <dgm:spPr/>
      <dgm:t>
        <a:bodyPr/>
        <a:lstStyle/>
        <a:p>
          <a:endParaRPr lang="ru-RU"/>
        </a:p>
      </dgm:t>
    </dgm:pt>
    <dgm:pt modelId="{FDAEF59A-86F1-4AA5-80FD-C9B7FACA4A39}" type="pres">
      <dgm:prSet presAssocID="{BF0E0817-B8D2-47D1-B9C9-B68085FA6487}" presName="Name0" presStyleCnt="0">
        <dgm:presLayoutVars>
          <dgm:dir/>
          <dgm:resizeHandles val="exact"/>
        </dgm:presLayoutVars>
      </dgm:prSet>
      <dgm:spPr/>
    </dgm:pt>
    <dgm:pt modelId="{B02BB39C-F474-402B-AFE6-EF0F154E2D7C}" type="pres">
      <dgm:prSet presAssocID="{1DDF05A3-6633-4AF0-9D07-687FAA58DFF8}" presName="composite" presStyleCnt="0"/>
      <dgm:spPr/>
    </dgm:pt>
    <dgm:pt modelId="{E77B281A-A9B0-4F49-B079-94A9CF3D361A}" type="pres">
      <dgm:prSet presAssocID="{1DDF05A3-6633-4AF0-9D07-687FAA58DFF8}" presName="rect1" presStyleLbl="trAlignAcc1" presStyleIdx="0" presStyleCnt="3">
        <dgm:presLayoutVars>
          <dgm:bulletEnabled val="1"/>
        </dgm:presLayoutVars>
      </dgm:prSet>
      <dgm:spPr/>
    </dgm:pt>
    <dgm:pt modelId="{2720ADAA-74BA-459E-948A-51645214F0F7}" type="pres">
      <dgm:prSet presAssocID="{1DDF05A3-6633-4AF0-9D07-687FAA58DFF8}" presName="rect2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07D461B8-8269-435B-9ABB-6A485445ED52}" type="pres">
      <dgm:prSet presAssocID="{F198F3B0-5E6C-4D85-9AC4-8055AFBCCDA0}" presName="sibTrans" presStyleCnt="0"/>
      <dgm:spPr/>
    </dgm:pt>
    <dgm:pt modelId="{F64FAD69-A9D2-4D97-A12E-5D3DEA1C241A}" type="pres">
      <dgm:prSet presAssocID="{9020BEE4-0AFE-4732-8C75-CE2D458AA57D}" presName="composite" presStyleCnt="0"/>
      <dgm:spPr/>
    </dgm:pt>
    <dgm:pt modelId="{D44082EA-F2F7-4ACE-AFBD-E8665605F74B}" type="pres">
      <dgm:prSet presAssocID="{9020BEE4-0AFE-4732-8C75-CE2D458AA57D}" presName="rect1" presStyleLbl="trAlignAcc1" presStyleIdx="1" presStyleCnt="3">
        <dgm:presLayoutVars>
          <dgm:bulletEnabled val="1"/>
        </dgm:presLayoutVars>
      </dgm:prSet>
      <dgm:spPr/>
    </dgm:pt>
    <dgm:pt modelId="{2577CA69-31E8-4813-88E5-F36B9654809B}" type="pres">
      <dgm:prSet presAssocID="{9020BEE4-0AFE-4732-8C75-CE2D458AA57D}" presName="rect2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  <dgm:pt modelId="{5E755514-89EB-43FC-A48D-7117BBC51154}" type="pres">
      <dgm:prSet presAssocID="{3B9D43FC-0C71-4C1F-B51D-500FEE63CB36}" presName="sibTrans" presStyleCnt="0"/>
      <dgm:spPr/>
    </dgm:pt>
    <dgm:pt modelId="{D03FFA42-DF5B-4698-A6AF-AD80BACE5242}" type="pres">
      <dgm:prSet presAssocID="{C0088674-FA2C-4D76-BEC7-246E4F7F45C0}" presName="composite" presStyleCnt="0"/>
      <dgm:spPr/>
    </dgm:pt>
    <dgm:pt modelId="{698326F7-BF5A-44B3-B16A-F456C5FF51B9}" type="pres">
      <dgm:prSet presAssocID="{C0088674-FA2C-4D76-BEC7-246E4F7F45C0}" presName="rect1" presStyleLbl="trAlignAcc1" presStyleIdx="2" presStyleCnt="3">
        <dgm:presLayoutVars>
          <dgm:bulletEnabled val="1"/>
        </dgm:presLayoutVars>
      </dgm:prSet>
      <dgm:spPr/>
    </dgm:pt>
    <dgm:pt modelId="{EFF74685-61BC-460A-BD17-305EF9066192}" type="pres">
      <dgm:prSet presAssocID="{C0088674-FA2C-4D76-BEC7-246E4F7F45C0}" presName="rect2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</dgm:spPr>
    </dgm:pt>
  </dgm:ptLst>
  <dgm:cxnLst>
    <dgm:cxn modelId="{55DF3C15-83EE-46B8-AD96-94BAC553D50E}" type="presOf" srcId="{1DDF05A3-6633-4AF0-9D07-687FAA58DFF8}" destId="{E77B281A-A9B0-4F49-B079-94A9CF3D361A}" srcOrd="0" destOrd="0" presId="urn:microsoft.com/office/officeart/2008/layout/PictureStrips"/>
    <dgm:cxn modelId="{FB09CF3E-36AD-4E2F-AA2B-083245B4ECEF}" type="presOf" srcId="{BF0E0817-B8D2-47D1-B9C9-B68085FA6487}" destId="{FDAEF59A-86F1-4AA5-80FD-C9B7FACA4A39}" srcOrd="0" destOrd="0" presId="urn:microsoft.com/office/officeart/2008/layout/PictureStrips"/>
    <dgm:cxn modelId="{8067AA61-676C-4295-86F4-7CCD7C79FFB6}" srcId="{BF0E0817-B8D2-47D1-B9C9-B68085FA6487}" destId="{C0088674-FA2C-4D76-BEC7-246E4F7F45C0}" srcOrd="2" destOrd="0" parTransId="{6BEDA664-F701-4AB2-9E02-167E2D11C57D}" sibTransId="{F52A4108-90C8-4393-A7FB-B715A022EC5C}"/>
    <dgm:cxn modelId="{C0601567-2166-4374-B3E2-3EBAD49CFCAB}" type="presOf" srcId="{C0088674-FA2C-4D76-BEC7-246E4F7F45C0}" destId="{698326F7-BF5A-44B3-B16A-F456C5FF51B9}" srcOrd="0" destOrd="0" presId="urn:microsoft.com/office/officeart/2008/layout/PictureStrips"/>
    <dgm:cxn modelId="{04A1AE78-CCEA-4D15-A9A9-E7806527223C}" type="presOf" srcId="{9020BEE4-0AFE-4732-8C75-CE2D458AA57D}" destId="{D44082EA-F2F7-4ACE-AFBD-E8665605F74B}" srcOrd="0" destOrd="0" presId="urn:microsoft.com/office/officeart/2008/layout/PictureStrips"/>
    <dgm:cxn modelId="{00430296-68B0-4849-ADC8-D1F242666677}" srcId="{BF0E0817-B8D2-47D1-B9C9-B68085FA6487}" destId="{9020BEE4-0AFE-4732-8C75-CE2D458AA57D}" srcOrd="1" destOrd="0" parTransId="{A1405F02-9D7E-4A23-82F5-FC1DF3165ABB}" sibTransId="{3B9D43FC-0C71-4C1F-B51D-500FEE63CB36}"/>
    <dgm:cxn modelId="{E1850AC0-889C-4EA6-9540-4DCFC40E5C3C}" srcId="{BF0E0817-B8D2-47D1-B9C9-B68085FA6487}" destId="{1DDF05A3-6633-4AF0-9D07-687FAA58DFF8}" srcOrd="0" destOrd="0" parTransId="{18D7D695-AE79-4908-9975-3FE6FBD50727}" sibTransId="{F198F3B0-5E6C-4D85-9AC4-8055AFBCCDA0}"/>
    <dgm:cxn modelId="{893AA099-7419-4881-B9E2-5D18B24D129E}" type="presParOf" srcId="{FDAEF59A-86F1-4AA5-80FD-C9B7FACA4A39}" destId="{B02BB39C-F474-402B-AFE6-EF0F154E2D7C}" srcOrd="0" destOrd="0" presId="urn:microsoft.com/office/officeart/2008/layout/PictureStrips"/>
    <dgm:cxn modelId="{A9C47BAA-AD7D-4365-87AE-A4E5AF880951}" type="presParOf" srcId="{B02BB39C-F474-402B-AFE6-EF0F154E2D7C}" destId="{E77B281A-A9B0-4F49-B079-94A9CF3D361A}" srcOrd="0" destOrd="0" presId="urn:microsoft.com/office/officeart/2008/layout/PictureStrips"/>
    <dgm:cxn modelId="{5CE30F62-5B26-4E3C-87F8-4D68B1A8E8ED}" type="presParOf" srcId="{B02BB39C-F474-402B-AFE6-EF0F154E2D7C}" destId="{2720ADAA-74BA-459E-948A-51645214F0F7}" srcOrd="1" destOrd="0" presId="urn:microsoft.com/office/officeart/2008/layout/PictureStrips"/>
    <dgm:cxn modelId="{ED71F876-B339-4827-8667-1A2AE8CEF8F6}" type="presParOf" srcId="{FDAEF59A-86F1-4AA5-80FD-C9B7FACA4A39}" destId="{07D461B8-8269-435B-9ABB-6A485445ED52}" srcOrd="1" destOrd="0" presId="urn:microsoft.com/office/officeart/2008/layout/PictureStrips"/>
    <dgm:cxn modelId="{AC51846A-CD89-4B4B-A8A7-3C5C798977AE}" type="presParOf" srcId="{FDAEF59A-86F1-4AA5-80FD-C9B7FACA4A39}" destId="{F64FAD69-A9D2-4D97-A12E-5D3DEA1C241A}" srcOrd="2" destOrd="0" presId="urn:microsoft.com/office/officeart/2008/layout/PictureStrips"/>
    <dgm:cxn modelId="{00BCD3CE-BBE1-470C-B78A-CE0CAF0BB663}" type="presParOf" srcId="{F64FAD69-A9D2-4D97-A12E-5D3DEA1C241A}" destId="{D44082EA-F2F7-4ACE-AFBD-E8665605F74B}" srcOrd="0" destOrd="0" presId="urn:microsoft.com/office/officeart/2008/layout/PictureStrips"/>
    <dgm:cxn modelId="{D469D051-6A65-43BA-AA6E-7C4F683DD386}" type="presParOf" srcId="{F64FAD69-A9D2-4D97-A12E-5D3DEA1C241A}" destId="{2577CA69-31E8-4813-88E5-F36B9654809B}" srcOrd="1" destOrd="0" presId="urn:microsoft.com/office/officeart/2008/layout/PictureStrips"/>
    <dgm:cxn modelId="{AE8CC23E-2FE5-439C-9C69-3F355CA870A5}" type="presParOf" srcId="{FDAEF59A-86F1-4AA5-80FD-C9B7FACA4A39}" destId="{5E755514-89EB-43FC-A48D-7117BBC51154}" srcOrd="3" destOrd="0" presId="urn:microsoft.com/office/officeart/2008/layout/PictureStrips"/>
    <dgm:cxn modelId="{2B814621-303F-4B0C-BB4B-A0BDE5796D92}" type="presParOf" srcId="{FDAEF59A-86F1-4AA5-80FD-C9B7FACA4A39}" destId="{D03FFA42-DF5B-4698-A6AF-AD80BACE5242}" srcOrd="4" destOrd="0" presId="urn:microsoft.com/office/officeart/2008/layout/PictureStrips"/>
    <dgm:cxn modelId="{8098B97D-195F-40DC-AF2D-40A10F583CDC}" type="presParOf" srcId="{D03FFA42-DF5B-4698-A6AF-AD80BACE5242}" destId="{698326F7-BF5A-44B3-B16A-F456C5FF51B9}" srcOrd="0" destOrd="0" presId="urn:microsoft.com/office/officeart/2008/layout/PictureStrips"/>
    <dgm:cxn modelId="{3CFB162B-D4C7-4DBE-8135-AB1753851F96}" type="presParOf" srcId="{D03FFA42-DF5B-4698-A6AF-AD80BACE5242}" destId="{EFF74685-61BC-460A-BD17-305EF906619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D18412-FBA1-44A8-9CDB-7B98E577B115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23D6B3-F566-43AF-8863-399134145061}">
      <dgm:prSet phldrT="[Текст]"/>
      <dgm:spPr/>
      <dgm:t>
        <a:bodyPr/>
        <a:lstStyle/>
        <a:p>
          <a:r>
            <a:rPr lang="ru-RU" dirty="0"/>
            <a:t>Уведомление ИФНС о начале процедуры</a:t>
          </a:r>
        </a:p>
      </dgm:t>
    </dgm:pt>
    <dgm:pt modelId="{566711CE-72FB-45A9-82C7-EDCE9C62DA61}" type="parTrans" cxnId="{D71F48B4-335C-452B-8C42-D8962F6811E8}">
      <dgm:prSet/>
      <dgm:spPr/>
      <dgm:t>
        <a:bodyPr/>
        <a:lstStyle/>
        <a:p>
          <a:endParaRPr lang="ru-RU"/>
        </a:p>
      </dgm:t>
    </dgm:pt>
    <dgm:pt modelId="{EBE2E68F-6C6E-43F7-88D1-9882CB4E9484}" type="sibTrans" cxnId="{D71F48B4-335C-452B-8C42-D8962F6811E8}">
      <dgm:prSet/>
      <dgm:spPr/>
      <dgm:t>
        <a:bodyPr/>
        <a:lstStyle/>
        <a:p>
          <a:endParaRPr lang="ru-RU"/>
        </a:p>
      </dgm:t>
    </dgm:pt>
    <dgm:pt modelId="{28EB1FFB-0299-47A6-8C1F-5175E687A3BB}">
      <dgm:prSet phldrT="[Текст]"/>
      <dgm:spPr/>
      <dgm:t>
        <a:bodyPr/>
        <a:lstStyle/>
        <a:p>
          <a:r>
            <a:rPr lang="ru-RU" dirty="0"/>
            <a:t>Получение документов ИФНС</a:t>
          </a:r>
        </a:p>
      </dgm:t>
    </dgm:pt>
    <dgm:pt modelId="{051A724D-E062-4821-B645-7A95FAE246D4}" type="parTrans" cxnId="{A6D87F02-E0F7-4C09-9ECB-28EA97255C71}">
      <dgm:prSet/>
      <dgm:spPr/>
      <dgm:t>
        <a:bodyPr/>
        <a:lstStyle/>
        <a:p>
          <a:endParaRPr lang="ru-RU"/>
        </a:p>
      </dgm:t>
    </dgm:pt>
    <dgm:pt modelId="{BFD043DD-4B09-4808-B00B-F636744DE148}" type="sibTrans" cxnId="{A6D87F02-E0F7-4C09-9ECB-28EA97255C71}">
      <dgm:prSet/>
      <dgm:spPr/>
      <dgm:t>
        <a:bodyPr/>
        <a:lstStyle/>
        <a:p>
          <a:endParaRPr lang="ru-RU"/>
        </a:p>
      </dgm:t>
    </dgm:pt>
    <dgm:pt modelId="{9A5E99DD-0FF9-4E12-A3EB-53B07DCAB615}">
      <dgm:prSet phldrT="[Текст]"/>
      <dgm:spPr/>
      <dgm:t>
        <a:bodyPr/>
        <a:lstStyle/>
        <a:p>
          <a:r>
            <a:rPr lang="ru-RU" dirty="0"/>
            <a:t>Уведомление кредиторов о реорганизации</a:t>
          </a:r>
        </a:p>
      </dgm:t>
    </dgm:pt>
    <dgm:pt modelId="{8B4B3155-83F5-47D9-9D7D-BC340015A512}" type="parTrans" cxnId="{36479D82-55A2-4B2E-9F2B-154F1589D667}">
      <dgm:prSet/>
      <dgm:spPr/>
      <dgm:t>
        <a:bodyPr/>
        <a:lstStyle/>
        <a:p>
          <a:endParaRPr lang="ru-RU"/>
        </a:p>
      </dgm:t>
    </dgm:pt>
    <dgm:pt modelId="{D8A84849-80A8-4CBE-B293-2FB9903CE313}" type="sibTrans" cxnId="{36479D82-55A2-4B2E-9F2B-154F1589D667}">
      <dgm:prSet/>
      <dgm:spPr/>
      <dgm:t>
        <a:bodyPr/>
        <a:lstStyle/>
        <a:p>
          <a:endParaRPr lang="ru-RU"/>
        </a:p>
      </dgm:t>
    </dgm:pt>
    <dgm:pt modelId="{3072B127-26C5-4A9E-AACD-16D538710E45}">
      <dgm:prSet phldrT="[Текст]"/>
      <dgm:spPr/>
      <dgm:t>
        <a:bodyPr/>
        <a:lstStyle/>
        <a:p>
          <a:r>
            <a:rPr lang="ru-RU" dirty="0"/>
            <a:t>Публикация сообщения о реорганизации (двукратно)</a:t>
          </a:r>
        </a:p>
      </dgm:t>
    </dgm:pt>
    <dgm:pt modelId="{27F86051-8412-4E2F-B800-4B6B51BBFEAB}" type="parTrans" cxnId="{8D892056-8A42-48B9-AAF2-A8EBD8C34DA6}">
      <dgm:prSet/>
      <dgm:spPr/>
      <dgm:t>
        <a:bodyPr/>
        <a:lstStyle/>
        <a:p>
          <a:endParaRPr lang="ru-RU"/>
        </a:p>
      </dgm:t>
    </dgm:pt>
    <dgm:pt modelId="{AA1D5105-D313-49A6-A54C-F02B56A153B7}" type="sibTrans" cxnId="{8D892056-8A42-48B9-AAF2-A8EBD8C34DA6}">
      <dgm:prSet/>
      <dgm:spPr/>
      <dgm:t>
        <a:bodyPr/>
        <a:lstStyle/>
        <a:p>
          <a:endParaRPr lang="ru-RU"/>
        </a:p>
      </dgm:t>
    </dgm:pt>
    <dgm:pt modelId="{9ECF2D5D-B7EF-4A79-9519-9CDF76521C97}">
      <dgm:prSet phldrT="[Текст]"/>
      <dgm:spPr/>
      <dgm:t>
        <a:bodyPr/>
        <a:lstStyle/>
        <a:p>
          <a:r>
            <a:rPr lang="ru-RU" dirty="0"/>
            <a:t>Подача документов о прекращении деятельности СПКК</a:t>
          </a:r>
        </a:p>
      </dgm:t>
    </dgm:pt>
    <dgm:pt modelId="{42CA29F3-B187-4459-9AF6-B6F2D9514B39}" type="parTrans" cxnId="{4FA59B27-338F-4141-8043-B5A4C2DA46F6}">
      <dgm:prSet/>
      <dgm:spPr/>
      <dgm:t>
        <a:bodyPr/>
        <a:lstStyle/>
        <a:p>
          <a:endParaRPr lang="ru-RU"/>
        </a:p>
      </dgm:t>
    </dgm:pt>
    <dgm:pt modelId="{E7F03F1C-EBE8-4470-9266-B7C8C3F618DD}" type="sibTrans" cxnId="{4FA59B27-338F-4141-8043-B5A4C2DA46F6}">
      <dgm:prSet/>
      <dgm:spPr/>
      <dgm:t>
        <a:bodyPr/>
        <a:lstStyle/>
        <a:p>
          <a:endParaRPr lang="ru-RU"/>
        </a:p>
      </dgm:t>
    </dgm:pt>
    <dgm:pt modelId="{5C79D2F1-0941-4633-9939-26676522F60C}">
      <dgm:prSet/>
      <dgm:spPr/>
      <dgm:t>
        <a:bodyPr/>
        <a:lstStyle/>
        <a:p>
          <a:r>
            <a:rPr lang="ru-RU"/>
            <a:t>Получение документов ИФНС</a:t>
          </a:r>
          <a:endParaRPr lang="ru-RU" dirty="0"/>
        </a:p>
      </dgm:t>
    </dgm:pt>
    <dgm:pt modelId="{AB06D293-6B3A-46F5-A42F-215777D6E363}" type="parTrans" cxnId="{2A87420A-7E56-44A2-9219-2D380FF3F439}">
      <dgm:prSet/>
      <dgm:spPr/>
      <dgm:t>
        <a:bodyPr/>
        <a:lstStyle/>
        <a:p>
          <a:endParaRPr lang="ru-RU"/>
        </a:p>
      </dgm:t>
    </dgm:pt>
    <dgm:pt modelId="{0F0E5178-3CB7-4A9E-822E-E35476E0655A}" type="sibTrans" cxnId="{2A87420A-7E56-44A2-9219-2D380FF3F439}">
      <dgm:prSet/>
      <dgm:spPr/>
      <dgm:t>
        <a:bodyPr/>
        <a:lstStyle/>
        <a:p>
          <a:endParaRPr lang="ru-RU"/>
        </a:p>
      </dgm:t>
    </dgm:pt>
    <dgm:pt modelId="{603AAB2D-CA15-4FE3-8842-8E415CAF0B79}" type="pres">
      <dgm:prSet presAssocID="{EDD18412-FBA1-44A8-9CDB-7B98E577B115}" presName="Name0" presStyleCnt="0">
        <dgm:presLayoutVars>
          <dgm:dir/>
          <dgm:resizeHandles val="exact"/>
        </dgm:presLayoutVars>
      </dgm:prSet>
      <dgm:spPr/>
    </dgm:pt>
    <dgm:pt modelId="{D70C8BB2-8707-40CC-8AC8-E72FF943D98B}" type="pres">
      <dgm:prSet presAssocID="{2023D6B3-F566-43AF-8863-399134145061}" presName="node" presStyleLbl="node1" presStyleIdx="0" presStyleCnt="6">
        <dgm:presLayoutVars>
          <dgm:bulletEnabled val="1"/>
        </dgm:presLayoutVars>
      </dgm:prSet>
      <dgm:spPr/>
    </dgm:pt>
    <dgm:pt modelId="{670A8964-BC7E-4F9A-A917-3B2C7A3E0418}" type="pres">
      <dgm:prSet presAssocID="{EBE2E68F-6C6E-43F7-88D1-9882CB4E9484}" presName="sibTrans" presStyleLbl="sibTrans1D1" presStyleIdx="0" presStyleCnt="5"/>
      <dgm:spPr/>
    </dgm:pt>
    <dgm:pt modelId="{3CA9EAC4-0654-4E9B-B123-7898A4F4A592}" type="pres">
      <dgm:prSet presAssocID="{EBE2E68F-6C6E-43F7-88D1-9882CB4E9484}" presName="connectorText" presStyleLbl="sibTrans1D1" presStyleIdx="0" presStyleCnt="5"/>
      <dgm:spPr/>
    </dgm:pt>
    <dgm:pt modelId="{02258179-16EE-47EF-BB9A-EC4E21F86711}" type="pres">
      <dgm:prSet presAssocID="{28EB1FFB-0299-47A6-8C1F-5175E687A3BB}" presName="node" presStyleLbl="node1" presStyleIdx="1" presStyleCnt="6">
        <dgm:presLayoutVars>
          <dgm:bulletEnabled val="1"/>
        </dgm:presLayoutVars>
      </dgm:prSet>
      <dgm:spPr/>
    </dgm:pt>
    <dgm:pt modelId="{B3DFA9EB-5552-445E-917B-3D2743D5ECF7}" type="pres">
      <dgm:prSet presAssocID="{BFD043DD-4B09-4808-B00B-F636744DE148}" presName="sibTrans" presStyleLbl="sibTrans1D1" presStyleIdx="1" presStyleCnt="5"/>
      <dgm:spPr/>
    </dgm:pt>
    <dgm:pt modelId="{865D5032-56EA-4AA1-962C-A5C867122769}" type="pres">
      <dgm:prSet presAssocID="{BFD043DD-4B09-4808-B00B-F636744DE148}" presName="connectorText" presStyleLbl="sibTrans1D1" presStyleIdx="1" presStyleCnt="5"/>
      <dgm:spPr/>
    </dgm:pt>
    <dgm:pt modelId="{05A91BF6-C962-4CD4-84D6-EDB6FCD058C7}" type="pres">
      <dgm:prSet presAssocID="{9A5E99DD-0FF9-4E12-A3EB-53B07DCAB615}" presName="node" presStyleLbl="node1" presStyleIdx="2" presStyleCnt="6">
        <dgm:presLayoutVars>
          <dgm:bulletEnabled val="1"/>
        </dgm:presLayoutVars>
      </dgm:prSet>
      <dgm:spPr/>
    </dgm:pt>
    <dgm:pt modelId="{5ED84758-9421-46DF-B946-A50EEDB25B46}" type="pres">
      <dgm:prSet presAssocID="{D8A84849-80A8-4CBE-B293-2FB9903CE313}" presName="sibTrans" presStyleLbl="sibTrans1D1" presStyleIdx="2" presStyleCnt="5"/>
      <dgm:spPr/>
    </dgm:pt>
    <dgm:pt modelId="{26AE6BE9-98EB-467F-B79B-19AD5346DFF6}" type="pres">
      <dgm:prSet presAssocID="{D8A84849-80A8-4CBE-B293-2FB9903CE313}" presName="connectorText" presStyleLbl="sibTrans1D1" presStyleIdx="2" presStyleCnt="5"/>
      <dgm:spPr/>
    </dgm:pt>
    <dgm:pt modelId="{84C7A033-BAF4-4779-829A-0B34979D545D}" type="pres">
      <dgm:prSet presAssocID="{3072B127-26C5-4A9E-AACD-16D538710E45}" presName="node" presStyleLbl="node1" presStyleIdx="3" presStyleCnt="6">
        <dgm:presLayoutVars>
          <dgm:bulletEnabled val="1"/>
        </dgm:presLayoutVars>
      </dgm:prSet>
      <dgm:spPr/>
    </dgm:pt>
    <dgm:pt modelId="{AE267D61-8A19-4C61-BADB-CBA3AEF07A77}" type="pres">
      <dgm:prSet presAssocID="{AA1D5105-D313-49A6-A54C-F02B56A153B7}" presName="sibTrans" presStyleLbl="sibTrans1D1" presStyleIdx="3" presStyleCnt="5"/>
      <dgm:spPr/>
    </dgm:pt>
    <dgm:pt modelId="{9EA48C4B-8B68-4940-89FC-FB4E7B8827C4}" type="pres">
      <dgm:prSet presAssocID="{AA1D5105-D313-49A6-A54C-F02B56A153B7}" presName="connectorText" presStyleLbl="sibTrans1D1" presStyleIdx="3" presStyleCnt="5"/>
      <dgm:spPr/>
    </dgm:pt>
    <dgm:pt modelId="{DFF43535-A277-4A16-9AE9-AA0ABDC2141C}" type="pres">
      <dgm:prSet presAssocID="{9ECF2D5D-B7EF-4A79-9519-9CDF76521C97}" presName="node" presStyleLbl="node1" presStyleIdx="4" presStyleCnt="6">
        <dgm:presLayoutVars>
          <dgm:bulletEnabled val="1"/>
        </dgm:presLayoutVars>
      </dgm:prSet>
      <dgm:spPr/>
    </dgm:pt>
    <dgm:pt modelId="{EFF1949C-A61E-4BC7-BE71-5A5CEFAF72A7}" type="pres">
      <dgm:prSet presAssocID="{E7F03F1C-EBE8-4470-9266-B7C8C3F618DD}" presName="sibTrans" presStyleLbl="sibTrans1D1" presStyleIdx="4" presStyleCnt="5"/>
      <dgm:spPr/>
    </dgm:pt>
    <dgm:pt modelId="{846033EC-961F-40A2-A85D-F3DFEB4107C2}" type="pres">
      <dgm:prSet presAssocID="{E7F03F1C-EBE8-4470-9266-B7C8C3F618DD}" presName="connectorText" presStyleLbl="sibTrans1D1" presStyleIdx="4" presStyleCnt="5"/>
      <dgm:spPr/>
    </dgm:pt>
    <dgm:pt modelId="{8D3BB97F-60C1-47FE-833C-F70B09F43AEC}" type="pres">
      <dgm:prSet presAssocID="{5C79D2F1-0941-4633-9939-26676522F60C}" presName="node" presStyleLbl="node1" presStyleIdx="5" presStyleCnt="6">
        <dgm:presLayoutVars>
          <dgm:bulletEnabled val="1"/>
        </dgm:presLayoutVars>
      </dgm:prSet>
      <dgm:spPr/>
    </dgm:pt>
  </dgm:ptLst>
  <dgm:cxnLst>
    <dgm:cxn modelId="{A6D87F02-E0F7-4C09-9ECB-28EA97255C71}" srcId="{EDD18412-FBA1-44A8-9CDB-7B98E577B115}" destId="{28EB1FFB-0299-47A6-8C1F-5175E687A3BB}" srcOrd="1" destOrd="0" parTransId="{051A724D-E062-4821-B645-7A95FAE246D4}" sibTransId="{BFD043DD-4B09-4808-B00B-F636744DE148}"/>
    <dgm:cxn modelId="{2A87420A-7E56-44A2-9219-2D380FF3F439}" srcId="{EDD18412-FBA1-44A8-9CDB-7B98E577B115}" destId="{5C79D2F1-0941-4633-9939-26676522F60C}" srcOrd="5" destOrd="0" parTransId="{AB06D293-6B3A-46F5-A42F-215777D6E363}" sibTransId="{0F0E5178-3CB7-4A9E-822E-E35476E0655A}"/>
    <dgm:cxn modelId="{5B974620-5BBC-47DA-9430-6554008348DD}" type="presOf" srcId="{3072B127-26C5-4A9E-AACD-16D538710E45}" destId="{84C7A033-BAF4-4779-829A-0B34979D545D}" srcOrd="0" destOrd="0" presId="urn:microsoft.com/office/officeart/2005/8/layout/bProcess3"/>
    <dgm:cxn modelId="{4FA59B27-338F-4141-8043-B5A4C2DA46F6}" srcId="{EDD18412-FBA1-44A8-9CDB-7B98E577B115}" destId="{9ECF2D5D-B7EF-4A79-9519-9CDF76521C97}" srcOrd="4" destOrd="0" parTransId="{42CA29F3-B187-4459-9AF6-B6F2D9514B39}" sibTransId="{E7F03F1C-EBE8-4470-9266-B7C8C3F618DD}"/>
    <dgm:cxn modelId="{00FF0B3F-9613-4A96-9E8C-38B74DD1370C}" type="presOf" srcId="{2023D6B3-F566-43AF-8863-399134145061}" destId="{D70C8BB2-8707-40CC-8AC8-E72FF943D98B}" srcOrd="0" destOrd="0" presId="urn:microsoft.com/office/officeart/2005/8/layout/bProcess3"/>
    <dgm:cxn modelId="{ECC8305F-81B5-4CC2-A208-DD060F6E583B}" type="presOf" srcId="{EBE2E68F-6C6E-43F7-88D1-9882CB4E9484}" destId="{670A8964-BC7E-4F9A-A917-3B2C7A3E0418}" srcOrd="0" destOrd="0" presId="urn:microsoft.com/office/officeart/2005/8/layout/bProcess3"/>
    <dgm:cxn modelId="{E70FAD70-8F7A-4535-BC7A-78A676BFB7E4}" type="presOf" srcId="{EDD18412-FBA1-44A8-9CDB-7B98E577B115}" destId="{603AAB2D-CA15-4FE3-8842-8E415CAF0B79}" srcOrd="0" destOrd="0" presId="urn:microsoft.com/office/officeart/2005/8/layout/bProcess3"/>
    <dgm:cxn modelId="{7A6F4374-80F5-4B1B-B12A-265ABB76041E}" type="presOf" srcId="{BFD043DD-4B09-4808-B00B-F636744DE148}" destId="{B3DFA9EB-5552-445E-917B-3D2743D5ECF7}" srcOrd="0" destOrd="0" presId="urn:microsoft.com/office/officeart/2005/8/layout/bProcess3"/>
    <dgm:cxn modelId="{BD346A55-F2AF-4243-98D6-3B824179F0FE}" type="presOf" srcId="{AA1D5105-D313-49A6-A54C-F02B56A153B7}" destId="{AE267D61-8A19-4C61-BADB-CBA3AEF07A77}" srcOrd="0" destOrd="0" presId="urn:microsoft.com/office/officeart/2005/8/layout/bProcess3"/>
    <dgm:cxn modelId="{8D892056-8A42-48B9-AAF2-A8EBD8C34DA6}" srcId="{EDD18412-FBA1-44A8-9CDB-7B98E577B115}" destId="{3072B127-26C5-4A9E-AACD-16D538710E45}" srcOrd="3" destOrd="0" parTransId="{27F86051-8412-4E2F-B800-4B6B51BBFEAB}" sibTransId="{AA1D5105-D313-49A6-A54C-F02B56A153B7}"/>
    <dgm:cxn modelId="{F5998C57-DE77-48FE-9A73-FF5044C4D2F4}" type="presOf" srcId="{AA1D5105-D313-49A6-A54C-F02B56A153B7}" destId="{9EA48C4B-8B68-4940-89FC-FB4E7B8827C4}" srcOrd="1" destOrd="0" presId="urn:microsoft.com/office/officeart/2005/8/layout/bProcess3"/>
    <dgm:cxn modelId="{F683A978-6D10-4B14-96D6-1DEDB2B77209}" type="presOf" srcId="{D8A84849-80A8-4CBE-B293-2FB9903CE313}" destId="{26AE6BE9-98EB-467F-B79B-19AD5346DFF6}" srcOrd="1" destOrd="0" presId="urn:microsoft.com/office/officeart/2005/8/layout/bProcess3"/>
    <dgm:cxn modelId="{36479D82-55A2-4B2E-9F2B-154F1589D667}" srcId="{EDD18412-FBA1-44A8-9CDB-7B98E577B115}" destId="{9A5E99DD-0FF9-4E12-A3EB-53B07DCAB615}" srcOrd="2" destOrd="0" parTransId="{8B4B3155-83F5-47D9-9D7D-BC340015A512}" sibTransId="{D8A84849-80A8-4CBE-B293-2FB9903CE313}"/>
    <dgm:cxn modelId="{BEC26C96-99F0-40D6-84B9-F09DD01C096B}" type="presOf" srcId="{D8A84849-80A8-4CBE-B293-2FB9903CE313}" destId="{5ED84758-9421-46DF-B946-A50EEDB25B46}" srcOrd="0" destOrd="0" presId="urn:microsoft.com/office/officeart/2005/8/layout/bProcess3"/>
    <dgm:cxn modelId="{31D13BAB-F087-46D2-B221-3298EA3B160D}" type="presOf" srcId="{E7F03F1C-EBE8-4470-9266-B7C8C3F618DD}" destId="{EFF1949C-A61E-4BC7-BE71-5A5CEFAF72A7}" srcOrd="0" destOrd="0" presId="urn:microsoft.com/office/officeart/2005/8/layout/bProcess3"/>
    <dgm:cxn modelId="{1E122BB3-2F6C-40DC-86C5-52E31F8F41BE}" type="presOf" srcId="{5C79D2F1-0941-4633-9939-26676522F60C}" destId="{8D3BB97F-60C1-47FE-833C-F70B09F43AEC}" srcOrd="0" destOrd="0" presId="urn:microsoft.com/office/officeart/2005/8/layout/bProcess3"/>
    <dgm:cxn modelId="{D71F48B4-335C-452B-8C42-D8962F6811E8}" srcId="{EDD18412-FBA1-44A8-9CDB-7B98E577B115}" destId="{2023D6B3-F566-43AF-8863-399134145061}" srcOrd="0" destOrd="0" parTransId="{566711CE-72FB-45A9-82C7-EDCE9C62DA61}" sibTransId="{EBE2E68F-6C6E-43F7-88D1-9882CB4E9484}"/>
    <dgm:cxn modelId="{894A9EC3-3285-4DC8-AF33-89AC8CB89626}" type="presOf" srcId="{9ECF2D5D-B7EF-4A79-9519-9CDF76521C97}" destId="{DFF43535-A277-4A16-9AE9-AA0ABDC2141C}" srcOrd="0" destOrd="0" presId="urn:microsoft.com/office/officeart/2005/8/layout/bProcess3"/>
    <dgm:cxn modelId="{14CA00C6-D429-4D42-8D6B-0FF08829DECE}" type="presOf" srcId="{E7F03F1C-EBE8-4470-9266-B7C8C3F618DD}" destId="{846033EC-961F-40A2-A85D-F3DFEB4107C2}" srcOrd="1" destOrd="0" presId="urn:microsoft.com/office/officeart/2005/8/layout/bProcess3"/>
    <dgm:cxn modelId="{EF99A3CF-E650-45BF-8B59-9C09A1A641C4}" type="presOf" srcId="{9A5E99DD-0FF9-4E12-A3EB-53B07DCAB615}" destId="{05A91BF6-C962-4CD4-84D6-EDB6FCD058C7}" srcOrd="0" destOrd="0" presId="urn:microsoft.com/office/officeart/2005/8/layout/bProcess3"/>
    <dgm:cxn modelId="{5B05CED1-66D6-4AB4-B43E-A300F1CF8DB5}" type="presOf" srcId="{28EB1FFB-0299-47A6-8C1F-5175E687A3BB}" destId="{02258179-16EE-47EF-BB9A-EC4E21F86711}" srcOrd="0" destOrd="0" presId="urn:microsoft.com/office/officeart/2005/8/layout/bProcess3"/>
    <dgm:cxn modelId="{189B0DFA-8479-4AE4-9BFB-741B1927A748}" type="presOf" srcId="{EBE2E68F-6C6E-43F7-88D1-9882CB4E9484}" destId="{3CA9EAC4-0654-4E9B-B123-7898A4F4A592}" srcOrd="1" destOrd="0" presId="urn:microsoft.com/office/officeart/2005/8/layout/bProcess3"/>
    <dgm:cxn modelId="{F6FA68FE-D835-40A7-9319-C49447381ECC}" type="presOf" srcId="{BFD043DD-4B09-4808-B00B-F636744DE148}" destId="{865D5032-56EA-4AA1-962C-A5C867122769}" srcOrd="1" destOrd="0" presId="urn:microsoft.com/office/officeart/2005/8/layout/bProcess3"/>
    <dgm:cxn modelId="{679FFED2-0B95-4446-B5A4-417E35061961}" type="presParOf" srcId="{603AAB2D-CA15-4FE3-8842-8E415CAF0B79}" destId="{D70C8BB2-8707-40CC-8AC8-E72FF943D98B}" srcOrd="0" destOrd="0" presId="urn:microsoft.com/office/officeart/2005/8/layout/bProcess3"/>
    <dgm:cxn modelId="{938AC333-DD94-4935-9B6B-FA27260284BC}" type="presParOf" srcId="{603AAB2D-CA15-4FE3-8842-8E415CAF0B79}" destId="{670A8964-BC7E-4F9A-A917-3B2C7A3E0418}" srcOrd="1" destOrd="0" presId="urn:microsoft.com/office/officeart/2005/8/layout/bProcess3"/>
    <dgm:cxn modelId="{D0A7CC55-2F41-44C9-BC6C-54172905646C}" type="presParOf" srcId="{670A8964-BC7E-4F9A-A917-3B2C7A3E0418}" destId="{3CA9EAC4-0654-4E9B-B123-7898A4F4A592}" srcOrd="0" destOrd="0" presId="urn:microsoft.com/office/officeart/2005/8/layout/bProcess3"/>
    <dgm:cxn modelId="{B109AF55-96D2-4FD3-B352-8DE4F6F41FB2}" type="presParOf" srcId="{603AAB2D-CA15-4FE3-8842-8E415CAF0B79}" destId="{02258179-16EE-47EF-BB9A-EC4E21F86711}" srcOrd="2" destOrd="0" presId="urn:microsoft.com/office/officeart/2005/8/layout/bProcess3"/>
    <dgm:cxn modelId="{834C9C79-6E90-402B-832F-EF1ECB77B506}" type="presParOf" srcId="{603AAB2D-CA15-4FE3-8842-8E415CAF0B79}" destId="{B3DFA9EB-5552-445E-917B-3D2743D5ECF7}" srcOrd="3" destOrd="0" presId="urn:microsoft.com/office/officeart/2005/8/layout/bProcess3"/>
    <dgm:cxn modelId="{E1C41380-7FE1-4BFE-A629-29536FF40262}" type="presParOf" srcId="{B3DFA9EB-5552-445E-917B-3D2743D5ECF7}" destId="{865D5032-56EA-4AA1-962C-A5C867122769}" srcOrd="0" destOrd="0" presId="urn:microsoft.com/office/officeart/2005/8/layout/bProcess3"/>
    <dgm:cxn modelId="{61D4E7E8-A524-4187-8FBD-3B2E0DE3D7BE}" type="presParOf" srcId="{603AAB2D-CA15-4FE3-8842-8E415CAF0B79}" destId="{05A91BF6-C962-4CD4-84D6-EDB6FCD058C7}" srcOrd="4" destOrd="0" presId="urn:microsoft.com/office/officeart/2005/8/layout/bProcess3"/>
    <dgm:cxn modelId="{E47E2E4A-7DF7-449C-9EA3-5FC9B44521F2}" type="presParOf" srcId="{603AAB2D-CA15-4FE3-8842-8E415CAF0B79}" destId="{5ED84758-9421-46DF-B946-A50EEDB25B46}" srcOrd="5" destOrd="0" presId="urn:microsoft.com/office/officeart/2005/8/layout/bProcess3"/>
    <dgm:cxn modelId="{3BE14213-43E4-4D92-8633-A4EF7904CA8C}" type="presParOf" srcId="{5ED84758-9421-46DF-B946-A50EEDB25B46}" destId="{26AE6BE9-98EB-467F-B79B-19AD5346DFF6}" srcOrd="0" destOrd="0" presId="urn:microsoft.com/office/officeart/2005/8/layout/bProcess3"/>
    <dgm:cxn modelId="{B29D55C9-8604-442C-B795-9B4DCA1D525B}" type="presParOf" srcId="{603AAB2D-CA15-4FE3-8842-8E415CAF0B79}" destId="{84C7A033-BAF4-4779-829A-0B34979D545D}" srcOrd="6" destOrd="0" presId="urn:microsoft.com/office/officeart/2005/8/layout/bProcess3"/>
    <dgm:cxn modelId="{C43C3FE5-94AB-4176-A593-406C15128F95}" type="presParOf" srcId="{603AAB2D-CA15-4FE3-8842-8E415CAF0B79}" destId="{AE267D61-8A19-4C61-BADB-CBA3AEF07A77}" srcOrd="7" destOrd="0" presId="urn:microsoft.com/office/officeart/2005/8/layout/bProcess3"/>
    <dgm:cxn modelId="{0ED23EE8-4E04-4EF4-A620-DCBB8E896D73}" type="presParOf" srcId="{AE267D61-8A19-4C61-BADB-CBA3AEF07A77}" destId="{9EA48C4B-8B68-4940-89FC-FB4E7B8827C4}" srcOrd="0" destOrd="0" presId="urn:microsoft.com/office/officeart/2005/8/layout/bProcess3"/>
    <dgm:cxn modelId="{35005B4D-3550-4544-98E8-CAAED16F6A71}" type="presParOf" srcId="{603AAB2D-CA15-4FE3-8842-8E415CAF0B79}" destId="{DFF43535-A277-4A16-9AE9-AA0ABDC2141C}" srcOrd="8" destOrd="0" presId="urn:microsoft.com/office/officeart/2005/8/layout/bProcess3"/>
    <dgm:cxn modelId="{4B8CD0A7-6FC3-4FA4-8950-28B08E783B20}" type="presParOf" srcId="{603AAB2D-CA15-4FE3-8842-8E415CAF0B79}" destId="{EFF1949C-A61E-4BC7-BE71-5A5CEFAF72A7}" srcOrd="9" destOrd="0" presId="urn:microsoft.com/office/officeart/2005/8/layout/bProcess3"/>
    <dgm:cxn modelId="{76B20EFF-3C00-4D37-8BE5-80D338250082}" type="presParOf" srcId="{EFF1949C-A61E-4BC7-BE71-5A5CEFAF72A7}" destId="{846033EC-961F-40A2-A85D-F3DFEB4107C2}" srcOrd="0" destOrd="0" presId="urn:microsoft.com/office/officeart/2005/8/layout/bProcess3"/>
    <dgm:cxn modelId="{64449F77-1233-476A-8FE9-33E116DF0069}" type="presParOf" srcId="{603AAB2D-CA15-4FE3-8842-8E415CAF0B79}" destId="{8D3BB97F-60C1-47FE-833C-F70B09F43AEC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ACCF3C-827D-4DE1-97BA-5D56744BC80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C1B955-9976-4696-BA90-AA3706ACD4FA}">
      <dgm:prSet phldrT="[Текст]"/>
      <dgm:spPr/>
      <dgm:t>
        <a:bodyPr/>
        <a:lstStyle/>
        <a:p>
          <a:r>
            <a:rPr lang="ru-RU" dirty="0"/>
            <a:t>Подаётся в течение трёх рабочих дней после принятия решения</a:t>
          </a:r>
        </a:p>
      </dgm:t>
    </dgm:pt>
    <dgm:pt modelId="{53660538-340B-4AB8-8D24-65E60524E513}" type="parTrans" cxnId="{4BED4917-4B17-4CA3-ABF2-E976C70120D0}">
      <dgm:prSet/>
      <dgm:spPr/>
      <dgm:t>
        <a:bodyPr/>
        <a:lstStyle/>
        <a:p>
          <a:endParaRPr lang="ru-RU"/>
        </a:p>
      </dgm:t>
    </dgm:pt>
    <dgm:pt modelId="{82AAE98D-AE02-4BB4-9B29-AAAA59F8CBBA}" type="sibTrans" cxnId="{4BED4917-4B17-4CA3-ABF2-E976C70120D0}">
      <dgm:prSet/>
      <dgm:spPr/>
      <dgm:t>
        <a:bodyPr/>
        <a:lstStyle/>
        <a:p>
          <a:endParaRPr lang="ru-RU"/>
        </a:p>
      </dgm:t>
    </dgm:pt>
    <dgm:pt modelId="{379407F9-5F16-43E2-97B5-51CABB29297F}">
      <dgm:prSet phldrT="[Текст]"/>
      <dgm:spPr/>
      <dgm:t>
        <a:bodyPr/>
        <a:lstStyle/>
        <a:p>
          <a:r>
            <a:rPr lang="ru-RU" dirty="0"/>
            <a:t>(Федеральный закон от 08.08.2001 г. № 129-ФЗ "О государственной регистрации юридических лиц и индивидуальных предпринимателей«, чт. 13.1, ч. 1)</a:t>
          </a:r>
        </a:p>
      </dgm:t>
    </dgm:pt>
    <dgm:pt modelId="{6CC5B530-61AA-464B-84A4-2D653B8FD130}" type="parTrans" cxnId="{E1AD50C3-DF3C-416B-822A-EC2936CD6B7A}">
      <dgm:prSet/>
      <dgm:spPr/>
      <dgm:t>
        <a:bodyPr/>
        <a:lstStyle/>
        <a:p>
          <a:endParaRPr lang="ru-RU"/>
        </a:p>
      </dgm:t>
    </dgm:pt>
    <dgm:pt modelId="{20CA6953-F6B1-4D3D-A807-C844F778D4BA}" type="sibTrans" cxnId="{E1AD50C3-DF3C-416B-822A-EC2936CD6B7A}">
      <dgm:prSet/>
      <dgm:spPr/>
      <dgm:t>
        <a:bodyPr/>
        <a:lstStyle/>
        <a:p>
          <a:endParaRPr lang="ru-RU"/>
        </a:p>
      </dgm:t>
    </dgm:pt>
    <dgm:pt modelId="{0D54A531-6634-4091-9F93-5AF55AB1A16A}">
      <dgm:prSet phldrT="[Текст]"/>
      <dgm:spPr/>
      <dgm:t>
        <a:bodyPr/>
        <a:lstStyle/>
        <a:p>
          <a:r>
            <a:rPr lang="ru-RU" dirty="0"/>
            <a:t>Подаётся</a:t>
          </a:r>
        </a:p>
      </dgm:t>
    </dgm:pt>
    <dgm:pt modelId="{3AEE20FC-BB27-496C-9F4D-D311FF724550}" type="parTrans" cxnId="{75C02E39-9A76-4471-AA52-6A0F9E0C345E}">
      <dgm:prSet/>
      <dgm:spPr/>
      <dgm:t>
        <a:bodyPr/>
        <a:lstStyle/>
        <a:p>
          <a:endParaRPr lang="ru-RU"/>
        </a:p>
      </dgm:t>
    </dgm:pt>
    <dgm:pt modelId="{0CD9AED2-EA31-4D9F-82D6-C5941D2CC25A}" type="sibTrans" cxnId="{75C02E39-9A76-4471-AA52-6A0F9E0C345E}">
      <dgm:prSet/>
      <dgm:spPr/>
      <dgm:t>
        <a:bodyPr/>
        <a:lstStyle/>
        <a:p>
          <a:endParaRPr lang="ru-RU"/>
        </a:p>
      </dgm:t>
    </dgm:pt>
    <dgm:pt modelId="{3C0180EF-3259-44D6-BAE9-84129CF72F2E}">
      <dgm:prSet phldrT="[Текст]"/>
      <dgm:spPr/>
      <dgm:t>
        <a:bodyPr/>
        <a:lstStyle/>
        <a:p>
          <a:r>
            <a:rPr lang="ru-RU" dirty="0"/>
            <a:t>Кооперативом, последним принявшим решение о реорганизации или</a:t>
          </a:r>
        </a:p>
      </dgm:t>
    </dgm:pt>
    <dgm:pt modelId="{5162C5D5-130A-4C91-9674-17415ED6E21B}" type="parTrans" cxnId="{1B681920-00D0-40F6-BE86-2BD443AB1911}">
      <dgm:prSet/>
      <dgm:spPr/>
      <dgm:t>
        <a:bodyPr/>
        <a:lstStyle/>
        <a:p>
          <a:endParaRPr lang="ru-RU"/>
        </a:p>
      </dgm:t>
    </dgm:pt>
    <dgm:pt modelId="{6C867E4B-9690-433B-BD34-7F883B5058CE}" type="sibTrans" cxnId="{1B681920-00D0-40F6-BE86-2BD443AB1911}">
      <dgm:prSet/>
      <dgm:spPr/>
      <dgm:t>
        <a:bodyPr/>
        <a:lstStyle/>
        <a:p>
          <a:endParaRPr lang="ru-RU"/>
        </a:p>
      </dgm:t>
    </dgm:pt>
    <dgm:pt modelId="{13EB3A8F-2A6E-4E2A-AE85-B5DCEEA4C3CF}">
      <dgm:prSet phldrT="[Текст]"/>
      <dgm:spPr/>
      <dgm:t>
        <a:bodyPr/>
        <a:lstStyle/>
        <a:p>
          <a:r>
            <a:rPr lang="ru-RU" dirty="0"/>
            <a:t>Кооперативом, который определён в качестве заявителя</a:t>
          </a:r>
        </a:p>
      </dgm:t>
    </dgm:pt>
    <dgm:pt modelId="{18E18F73-30D5-40AB-89AA-E4EBF32C5881}" type="parTrans" cxnId="{9F3FA24E-29CA-475E-A18C-A89CFD3B1EA9}">
      <dgm:prSet/>
      <dgm:spPr/>
      <dgm:t>
        <a:bodyPr/>
        <a:lstStyle/>
        <a:p>
          <a:endParaRPr lang="ru-RU"/>
        </a:p>
      </dgm:t>
    </dgm:pt>
    <dgm:pt modelId="{570F5F08-3703-4E7D-8324-6D7C41082302}" type="sibTrans" cxnId="{9F3FA24E-29CA-475E-A18C-A89CFD3B1EA9}">
      <dgm:prSet/>
      <dgm:spPr/>
      <dgm:t>
        <a:bodyPr/>
        <a:lstStyle/>
        <a:p>
          <a:endParaRPr lang="ru-RU"/>
        </a:p>
      </dgm:t>
    </dgm:pt>
    <dgm:pt modelId="{0558FD9A-BAB0-48CB-A55A-E3248961235E}">
      <dgm:prSet phldrT="[Текст]"/>
      <dgm:spPr/>
      <dgm:t>
        <a:bodyPr/>
        <a:lstStyle/>
        <a:p>
          <a:r>
            <a:rPr lang="ru-RU" dirty="0"/>
            <a:t>Подаётся в составе:</a:t>
          </a:r>
        </a:p>
      </dgm:t>
    </dgm:pt>
    <dgm:pt modelId="{59ADAB94-C637-44FA-98AD-709514AF980C}" type="parTrans" cxnId="{76590369-C64D-45FD-BEA5-250F12C8D5DF}">
      <dgm:prSet/>
      <dgm:spPr/>
      <dgm:t>
        <a:bodyPr/>
        <a:lstStyle/>
        <a:p>
          <a:endParaRPr lang="ru-RU"/>
        </a:p>
      </dgm:t>
    </dgm:pt>
    <dgm:pt modelId="{710C4AE6-A26D-4AC2-AF95-95B4DC61D1DA}" type="sibTrans" cxnId="{76590369-C64D-45FD-BEA5-250F12C8D5DF}">
      <dgm:prSet/>
      <dgm:spPr/>
      <dgm:t>
        <a:bodyPr/>
        <a:lstStyle/>
        <a:p>
          <a:endParaRPr lang="ru-RU"/>
        </a:p>
      </dgm:t>
    </dgm:pt>
    <dgm:pt modelId="{0F61597F-519D-49A0-9440-A718EA3BB145}">
      <dgm:prSet phldrT="[Текст]"/>
      <dgm:spPr/>
      <dgm:t>
        <a:bodyPr/>
        <a:lstStyle/>
        <a:p>
          <a:r>
            <a:rPr lang="ru-RU" dirty="0"/>
            <a:t>Нотариально удостоверенной формы Р12003,</a:t>
          </a:r>
        </a:p>
      </dgm:t>
    </dgm:pt>
    <dgm:pt modelId="{2DD03D8D-41D2-41E2-A082-AAD2325AF11F}" type="parTrans" cxnId="{4DA67795-50F2-44CF-9EAE-DD4E5A3553DF}">
      <dgm:prSet/>
      <dgm:spPr/>
      <dgm:t>
        <a:bodyPr/>
        <a:lstStyle/>
        <a:p>
          <a:endParaRPr lang="ru-RU"/>
        </a:p>
      </dgm:t>
    </dgm:pt>
    <dgm:pt modelId="{BCA0494F-2A7D-41AE-B99E-670E785C253F}" type="sibTrans" cxnId="{4DA67795-50F2-44CF-9EAE-DD4E5A3553DF}">
      <dgm:prSet/>
      <dgm:spPr/>
      <dgm:t>
        <a:bodyPr/>
        <a:lstStyle/>
        <a:p>
          <a:endParaRPr lang="ru-RU"/>
        </a:p>
      </dgm:t>
    </dgm:pt>
    <dgm:pt modelId="{899EDA0D-F5CF-4B41-B7BD-D6C3A0942D3F}">
      <dgm:prSet phldrT="[Текст]"/>
      <dgm:spPr/>
      <dgm:t>
        <a:bodyPr/>
        <a:lstStyle/>
        <a:p>
          <a:r>
            <a:rPr lang="ru-RU" dirty="0"/>
            <a:t>Протоколов общих собраний участников реорганизации</a:t>
          </a:r>
        </a:p>
      </dgm:t>
    </dgm:pt>
    <dgm:pt modelId="{5F1ED9C1-B7A7-498C-A401-43BCC500BF50}" type="parTrans" cxnId="{8C1DE585-7F8C-4696-9804-9096266AE205}">
      <dgm:prSet/>
      <dgm:spPr/>
      <dgm:t>
        <a:bodyPr/>
        <a:lstStyle/>
        <a:p>
          <a:endParaRPr lang="ru-RU"/>
        </a:p>
      </dgm:t>
    </dgm:pt>
    <dgm:pt modelId="{17ACCE6A-DBAC-4494-8016-785BBB6A871F}" type="sibTrans" cxnId="{8C1DE585-7F8C-4696-9804-9096266AE205}">
      <dgm:prSet/>
      <dgm:spPr/>
      <dgm:t>
        <a:bodyPr/>
        <a:lstStyle/>
        <a:p>
          <a:endParaRPr lang="ru-RU"/>
        </a:p>
      </dgm:t>
    </dgm:pt>
    <dgm:pt modelId="{17607912-72D8-4442-82BD-DDACBE8B4607}" type="pres">
      <dgm:prSet presAssocID="{76ACCF3C-827D-4DE1-97BA-5D56744BC80D}" presName="linear" presStyleCnt="0">
        <dgm:presLayoutVars>
          <dgm:dir/>
          <dgm:resizeHandles val="exact"/>
        </dgm:presLayoutVars>
      </dgm:prSet>
      <dgm:spPr/>
    </dgm:pt>
    <dgm:pt modelId="{21894586-BA38-46AF-8BC0-A1BDCC5C2FAF}" type="pres">
      <dgm:prSet presAssocID="{1CC1B955-9976-4696-BA90-AA3706ACD4FA}" presName="comp" presStyleCnt="0"/>
      <dgm:spPr/>
    </dgm:pt>
    <dgm:pt modelId="{778B05AE-A0E2-4E22-B686-B9F69D29BF88}" type="pres">
      <dgm:prSet presAssocID="{1CC1B955-9976-4696-BA90-AA3706ACD4FA}" presName="box" presStyleLbl="node1" presStyleIdx="0" presStyleCnt="3"/>
      <dgm:spPr/>
    </dgm:pt>
    <dgm:pt modelId="{43026770-16EA-4E58-B7B4-1AFE7BC24885}" type="pres">
      <dgm:prSet presAssocID="{1CC1B955-9976-4696-BA90-AA3706ACD4FA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9F8B512F-B9C9-4F57-B331-914F8954B1FB}" type="pres">
      <dgm:prSet presAssocID="{1CC1B955-9976-4696-BA90-AA3706ACD4FA}" presName="text" presStyleLbl="node1" presStyleIdx="0" presStyleCnt="3">
        <dgm:presLayoutVars>
          <dgm:bulletEnabled val="1"/>
        </dgm:presLayoutVars>
      </dgm:prSet>
      <dgm:spPr/>
    </dgm:pt>
    <dgm:pt modelId="{01442FDF-600C-4B3E-9726-620770E64A00}" type="pres">
      <dgm:prSet presAssocID="{82AAE98D-AE02-4BB4-9B29-AAAA59F8CBBA}" presName="spacer" presStyleCnt="0"/>
      <dgm:spPr/>
    </dgm:pt>
    <dgm:pt modelId="{93B6059A-0422-41AB-B8FA-7FDF9B267DF6}" type="pres">
      <dgm:prSet presAssocID="{0D54A531-6634-4091-9F93-5AF55AB1A16A}" presName="comp" presStyleCnt="0"/>
      <dgm:spPr/>
    </dgm:pt>
    <dgm:pt modelId="{E96E8900-62AA-4C74-9163-F6DCA6CDFB21}" type="pres">
      <dgm:prSet presAssocID="{0D54A531-6634-4091-9F93-5AF55AB1A16A}" presName="box" presStyleLbl="node1" presStyleIdx="1" presStyleCnt="3"/>
      <dgm:spPr/>
    </dgm:pt>
    <dgm:pt modelId="{9539CE89-3702-4134-9D97-D1FC0CBBF229}" type="pres">
      <dgm:prSet presAssocID="{0D54A531-6634-4091-9F93-5AF55AB1A16A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7E964A89-910C-4063-936A-1F53DAD56D29}" type="pres">
      <dgm:prSet presAssocID="{0D54A531-6634-4091-9F93-5AF55AB1A16A}" presName="text" presStyleLbl="node1" presStyleIdx="1" presStyleCnt="3">
        <dgm:presLayoutVars>
          <dgm:bulletEnabled val="1"/>
        </dgm:presLayoutVars>
      </dgm:prSet>
      <dgm:spPr/>
    </dgm:pt>
    <dgm:pt modelId="{2EFFF100-661A-4BF2-9F2C-421ED03C86E5}" type="pres">
      <dgm:prSet presAssocID="{0CD9AED2-EA31-4D9F-82D6-C5941D2CC25A}" presName="spacer" presStyleCnt="0"/>
      <dgm:spPr/>
    </dgm:pt>
    <dgm:pt modelId="{11ACDFBA-86C5-44ED-9DD9-74526021A0C8}" type="pres">
      <dgm:prSet presAssocID="{0558FD9A-BAB0-48CB-A55A-E3248961235E}" presName="comp" presStyleCnt="0"/>
      <dgm:spPr/>
    </dgm:pt>
    <dgm:pt modelId="{D1B5E18C-94C9-4FAE-B3D2-FFDF26CDA7BF}" type="pres">
      <dgm:prSet presAssocID="{0558FD9A-BAB0-48CB-A55A-E3248961235E}" presName="box" presStyleLbl="node1" presStyleIdx="2" presStyleCnt="3"/>
      <dgm:spPr/>
    </dgm:pt>
    <dgm:pt modelId="{818F0FE8-0807-49C5-A81E-CAECEB20FAC3}" type="pres">
      <dgm:prSet presAssocID="{0558FD9A-BAB0-48CB-A55A-E3248961235E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AD3C1C23-6A9A-47CF-B494-2A8C73488A61}" type="pres">
      <dgm:prSet presAssocID="{0558FD9A-BAB0-48CB-A55A-E3248961235E}" presName="text" presStyleLbl="node1" presStyleIdx="2" presStyleCnt="3">
        <dgm:presLayoutVars>
          <dgm:bulletEnabled val="1"/>
        </dgm:presLayoutVars>
      </dgm:prSet>
      <dgm:spPr/>
    </dgm:pt>
  </dgm:ptLst>
  <dgm:cxnLst>
    <dgm:cxn modelId="{4BED4917-4B17-4CA3-ABF2-E976C70120D0}" srcId="{76ACCF3C-827D-4DE1-97BA-5D56744BC80D}" destId="{1CC1B955-9976-4696-BA90-AA3706ACD4FA}" srcOrd="0" destOrd="0" parTransId="{53660538-340B-4AB8-8D24-65E60524E513}" sibTransId="{82AAE98D-AE02-4BB4-9B29-AAAA59F8CBBA}"/>
    <dgm:cxn modelId="{1B681920-00D0-40F6-BE86-2BD443AB1911}" srcId="{0D54A531-6634-4091-9F93-5AF55AB1A16A}" destId="{3C0180EF-3259-44D6-BAE9-84129CF72F2E}" srcOrd="0" destOrd="0" parTransId="{5162C5D5-130A-4C91-9674-17415ED6E21B}" sibTransId="{6C867E4B-9690-433B-BD34-7F883B5058CE}"/>
    <dgm:cxn modelId="{E1EA3924-226F-4C23-A81D-33F725946988}" type="presOf" srcId="{3C0180EF-3259-44D6-BAE9-84129CF72F2E}" destId="{7E964A89-910C-4063-936A-1F53DAD56D29}" srcOrd="1" destOrd="1" presId="urn:microsoft.com/office/officeart/2005/8/layout/vList4"/>
    <dgm:cxn modelId="{75C02E39-9A76-4471-AA52-6A0F9E0C345E}" srcId="{76ACCF3C-827D-4DE1-97BA-5D56744BC80D}" destId="{0D54A531-6634-4091-9F93-5AF55AB1A16A}" srcOrd="1" destOrd="0" parTransId="{3AEE20FC-BB27-496C-9F4D-D311FF724550}" sibTransId="{0CD9AED2-EA31-4D9F-82D6-C5941D2CC25A}"/>
    <dgm:cxn modelId="{80DB4B3E-61B5-4995-8601-66E35A2EC3D3}" type="presOf" srcId="{76ACCF3C-827D-4DE1-97BA-5D56744BC80D}" destId="{17607912-72D8-4442-82BD-DDACBE8B4607}" srcOrd="0" destOrd="0" presId="urn:microsoft.com/office/officeart/2005/8/layout/vList4"/>
    <dgm:cxn modelId="{9CD7CE48-B959-45F4-9000-D39917336117}" type="presOf" srcId="{0558FD9A-BAB0-48CB-A55A-E3248961235E}" destId="{AD3C1C23-6A9A-47CF-B494-2A8C73488A61}" srcOrd="1" destOrd="0" presId="urn:microsoft.com/office/officeart/2005/8/layout/vList4"/>
    <dgm:cxn modelId="{76590369-C64D-45FD-BEA5-250F12C8D5DF}" srcId="{76ACCF3C-827D-4DE1-97BA-5D56744BC80D}" destId="{0558FD9A-BAB0-48CB-A55A-E3248961235E}" srcOrd="2" destOrd="0" parTransId="{59ADAB94-C637-44FA-98AD-709514AF980C}" sibTransId="{710C4AE6-A26D-4AC2-AF95-95B4DC61D1DA}"/>
    <dgm:cxn modelId="{05E63549-766A-4FA9-A7EB-756C7EE63571}" type="presOf" srcId="{379407F9-5F16-43E2-97B5-51CABB29297F}" destId="{9F8B512F-B9C9-4F57-B331-914F8954B1FB}" srcOrd="1" destOrd="1" presId="urn:microsoft.com/office/officeart/2005/8/layout/vList4"/>
    <dgm:cxn modelId="{9F3FA24E-29CA-475E-A18C-A89CFD3B1EA9}" srcId="{0D54A531-6634-4091-9F93-5AF55AB1A16A}" destId="{13EB3A8F-2A6E-4E2A-AE85-B5DCEEA4C3CF}" srcOrd="1" destOrd="0" parTransId="{18E18F73-30D5-40AB-89AA-E4EBF32C5881}" sibTransId="{570F5F08-3703-4E7D-8324-6D7C41082302}"/>
    <dgm:cxn modelId="{37154B51-ED0C-40D6-9BBA-E4BE6D67FF1E}" type="presOf" srcId="{1CC1B955-9976-4696-BA90-AA3706ACD4FA}" destId="{778B05AE-A0E2-4E22-B686-B9F69D29BF88}" srcOrd="0" destOrd="0" presId="urn:microsoft.com/office/officeart/2005/8/layout/vList4"/>
    <dgm:cxn modelId="{C65E9277-957D-4AC0-B311-96E5831ACDD4}" type="presOf" srcId="{13EB3A8F-2A6E-4E2A-AE85-B5DCEEA4C3CF}" destId="{E96E8900-62AA-4C74-9163-F6DCA6CDFB21}" srcOrd="0" destOrd="2" presId="urn:microsoft.com/office/officeart/2005/8/layout/vList4"/>
    <dgm:cxn modelId="{EE27E879-6AC8-4477-8523-5F849B8FC081}" type="presOf" srcId="{13EB3A8F-2A6E-4E2A-AE85-B5DCEEA4C3CF}" destId="{7E964A89-910C-4063-936A-1F53DAD56D29}" srcOrd="1" destOrd="2" presId="urn:microsoft.com/office/officeart/2005/8/layout/vList4"/>
    <dgm:cxn modelId="{8C1DE585-7F8C-4696-9804-9096266AE205}" srcId="{0558FD9A-BAB0-48CB-A55A-E3248961235E}" destId="{899EDA0D-F5CF-4B41-B7BD-D6C3A0942D3F}" srcOrd="1" destOrd="0" parTransId="{5F1ED9C1-B7A7-498C-A401-43BCC500BF50}" sibTransId="{17ACCE6A-DBAC-4494-8016-785BBB6A871F}"/>
    <dgm:cxn modelId="{4DA67795-50F2-44CF-9EAE-DD4E5A3553DF}" srcId="{0558FD9A-BAB0-48CB-A55A-E3248961235E}" destId="{0F61597F-519D-49A0-9440-A718EA3BB145}" srcOrd="0" destOrd="0" parTransId="{2DD03D8D-41D2-41E2-A082-AAD2325AF11F}" sibTransId="{BCA0494F-2A7D-41AE-B99E-670E785C253F}"/>
    <dgm:cxn modelId="{0AB8D595-B807-4216-BD8C-FA7DEE6A38B7}" type="presOf" srcId="{379407F9-5F16-43E2-97B5-51CABB29297F}" destId="{778B05AE-A0E2-4E22-B686-B9F69D29BF88}" srcOrd="0" destOrd="1" presId="urn:microsoft.com/office/officeart/2005/8/layout/vList4"/>
    <dgm:cxn modelId="{6F805D9F-62B4-4F65-B013-AF8E9833FAA6}" type="presOf" srcId="{0F61597F-519D-49A0-9440-A718EA3BB145}" destId="{AD3C1C23-6A9A-47CF-B494-2A8C73488A61}" srcOrd="1" destOrd="1" presId="urn:microsoft.com/office/officeart/2005/8/layout/vList4"/>
    <dgm:cxn modelId="{D6656ABE-5749-43BE-B98A-50DC309946D5}" type="presOf" srcId="{0558FD9A-BAB0-48CB-A55A-E3248961235E}" destId="{D1B5E18C-94C9-4FAE-B3D2-FFDF26CDA7BF}" srcOrd="0" destOrd="0" presId="urn:microsoft.com/office/officeart/2005/8/layout/vList4"/>
    <dgm:cxn modelId="{FE682BBF-A4D3-4F85-870E-EE6FD7DB941D}" type="presOf" srcId="{0D54A531-6634-4091-9F93-5AF55AB1A16A}" destId="{E96E8900-62AA-4C74-9163-F6DCA6CDFB21}" srcOrd="0" destOrd="0" presId="urn:microsoft.com/office/officeart/2005/8/layout/vList4"/>
    <dgm:cxn modelId="{E1AD50C3-DF3C-416B-822A-EC2936CD6B7A}" srcId="{1CC1B955-9976-4696-BA90-AA3706ACD4FA}" destId="{379407F9-5F16-43E2-97B5-51CABB29297F}" srcOrd="0" destOrd="0" parTransId="{6CC5B530-61AA-464B-84A4-2D653B8FD130}" sibTransId="{20CA6953-F6B1-4D3D-A807-C844F778D4BA}"/>
    <dgm:cxn modelId="{4DE5BEC8-BB9D-49D6-928A-742C54F547AD}" type="presOf" srcId="{899EDA0D-F5CF-4B41-B7BD-D6C3A0942D3F}" destId="{AD3C1C23-6A9A-47CF-B494-2A8C73488A61}" srcOrd="1" destOrd="2" presId="urn:microsoft.com/office/officeart/2005/8/layout/vList4"/>
    <dgm:cxn modelId="{658489F4-DD0F-4701-9BA6-0FC8F787F380}" type="presOf" srcId="{3C0180EF-3259-44D6-BAE9-84129CF72F2E}" destId="{E96E8900-62AA-4C74-9163-F6DCA6CDFB21}" srcOrd="0" destOrd="1" presId="urn:microsoft.com/office/officeart/2005/8/layout/vList4"/>
    <dgm:cxn modelId="{AA7C3BF9-BEF4-4611-9F37-4C4403A0240C}" type="presOf" srcId="{1CC1B955-9976-4696-BA90-AA3706ACD4FA}" destId="{9F8B512F-B9C9-4F57-B331-914F8954B1FB}" srcOrd="1" destOrd="0" presId="urn:microsoft.com/office/officeart/2005/8/layout/vList4"/>
    <dgm:cxn modelId="{061439FA-1752-4860-9AFF-DD37849C7E3E}" type="presOf" srcId="{899EDA0D-F5CF-4B41-B7BD-D6C3A0942D3F}" destId="{D1B5E18C-94C9-4FAE-B3D2-FFDF26CDA7BF}" srcOrd="0" destOrd="2" presId="urn:microsoft.com/office/officeart/2005/8/layout/vList4"/>
    <dgm:cxn modelId="{5E758BFD-7D30-4377-B23E-2CFE0FA7141B}" type="presOf" srcId="{0F61597F-519D-49A0-9440-A718EA3BB145}" destId="{D1B5E18C-94C9-4FAE-B3D2-FFDF26CDA7BF}" srcOrd="0" destOrd="1" presId="urn:microsoft.com/office/officeart/2005/8/layout/vList4"/>
    <dgm:cxn modelId="{467DBFFE-D7C8-472E-8966-C73A57B2C3F5}" type="presOf" srcId="{0D54A531-6634-4091-9F93-5AF55AB1A16A}" destId="{7E964A89-910C-4063-936A-1F53DAD56D29}" srcOrd="1" destOrd="0" presId="urn:microsoft.com/office/officeart/2005/8/layout/vList4"/>
    <dgm:cxn modelId="{BF585134-41FD-4178-A44A-9E0733259162}" type="presParOf" srcId="{17607912-72D8-4442-82BD-DDACBE8B4607}" destId="{21894586-BA38-46AF-8BC0-A1BDCC5C2FAF}" srcOrd="0" destOrd="0" presId="urn:microsoft.com/office/officeart/2005/8/layout/vList4"/>
    <dgm:cxn modelId="{DA5F8832-2990-4B45-8B4D-838E26BFDD68}" type="presParOf" srcId="{21894586-BA38-46AF-8BC0-A1BDCC5C2FAF}" destId="{778B05AE-A0E2-4E22-B686-B9F69D29BF88}" srcOrd="0" destOrd="0" presId="urn:microsoft.com/office/officeart/2005/8/layout/vList4"/>
    <dgm:cxn modelId="{B3740189-E219-4A62-84B6-AB09AD19D23F}" type="presParOf" srcId="{21894586-BA38-46AF-8BC0-A1BDCC5C2FAF}" destId="{43026770-16EA-4E58-B7B4-1AFE7BC24885}" srcOrd="1" destOrd="0" presId="urn:microsoft.com/office/officeart/2005/8/layout/vList4"/>
    <dgm:cxn modelId="{69E39BC2-AF9E-4F8B-A304-F7180A349EA2}" type="presParOf" srcId="{21894586-BA38-46AF-8BC0-A1BDCC5C2FAF}" destId="{9F8B512F-B9C9-4F57-B331-914F8954B1FB}" srcOrd="2" destOrd="0" presId="urn:microsoft.com/office/officeart/2005/8/layout/vList4"/>
    <dgm:cxn modelId="{6EEB499E-CC93-49E5-9CB9-32E2233E132E}" type="presParOf" srcId="{17607912-72D8-4442-82BD-DDACBE8B4607}" destId="{01442FDF-600C-4B3E-9726-620770E64A00}" srcOrd="1" destOrd="0" presId="urn:microsoft.com/office/officeart/2005/8/layout/vList4"/>
    <dgm:cxn modelId="{9F0CF7DD-B474-412D-9D74-A140283B777A}" type="presParOf" srcId="{17607912-72D8-4442-82BD-DDACBE8B4607}" destId="{93B6059A-0422-41AB-B8FA-7FDF9B267DF6}" srcOrd="2" destOrd="0" presId="urn:microsoft.com/office/officeart/2005/8/layout/vList4"/>
    <dgm:cxn modelId="{53A4122A-35AB-4CEF-9C2C-C96440BD9712}" type="presParOf" srcId="{93B6059A-0422-41AB-B8FA-7FDF9B267DF6}" destId="{E96E8900-62AA-4C74-9163-F6DCA6CDFB21}" srcOrd="0" destOrd="0" presId="urn:microsoft.com/office/officeart/2005/8/layout/vList4"/>
    <dgm:cxn modelId="{017CF288-2FC0-4699-935C-07AC74514DE4}" type="presParOf" srcId="{93B6059A-0422-41AB-B8FA-7FDF9B267DF6}" destId="{9539CE89-3702-4134-9D97-D1FC0CBBF229}" srcOrd="1" destOrd="0" presId="urn:microsoft.com/office/officeart/2005/8/layout/vList4"/>
    <dgm:cxn modelId="{35A6653A-76F1-48F5-9957-B48FB59189DE}" type="presParOf" srcId="{93B6059A-0422-41AB-B8FA-7FDF9B267DF6}" destId="{7E964A89-910C-4063-936A-1F53DAD56D29}" srcOrd="2" destOrd="0" presId="urn:microsoft.com/office/officeart/2005/8/layout/vList4"/>
    <dgm:cxn modelId="{26DE37A8-76C4-4404-BA95-7508672A6E7A}" type="presParOf" srcId="{17607912-72D8-4442-82BD-DDACBE8B4607}" destId="{2EFFF100-661A-4BF2-9F2C-421ED03C86E5}" srcOrd="3" destOrd="0" presId="urn:microsoft.com/office/officeart/2005/8/layout/vList4"/>
    <dgm:cxn modelId="{1B9D82DA-4A29-4C28-ACE0-F96A9544D8E1}" type="presParOf" srcId="{17607912-72D8-4442-82BD-DDACBE8B4607}" destId="{11ACDFBA-86C5-44ED-9DD9-74526021A0C8}" srcOrd="4" destOrd="0" presId="urn:microsoft.com/office/officeart/2005/8/layout/vList4"/>
    <dgm:cxn modelId="{32D0528E-1D94-466D-9263-28A7BE3899F3}" type="presParOf" srcId="{11ACDFBA-86C5-44ED-9DD9-74526021A0C8}" destId="{D1B5E18C-94C9-4FAE-B3D2-FFDF26CDA7BF}" srcOrd="0" destOrd="0" presId="urn:microsoft.com/office/officeart/2005/8/layout/vList4"/>
    <dgm:cxn modelId="{87FADC72-9FA5-41B1-909A-25EBDFBD4BA8}" type="presParOf" srcId="{11ACDFBA-86C5-44ED-9DD9-74526021A0C8}" destId="{818F0FE8-0807-49C5-A81E-CAECEB20FAC3}" srcOrd="1" destOrd="0" presId="urn:microsoft.com/office/officeart/2005/8/layout/vList4"/>
    <dgm:cxn modelId="{426201C3-6288-40F6-BEE0-FFEB553758B9}" type="presParOf" srcId="{11ACDFBA-86C5-44ED-9DD9-74526021A0C8}" destId="{AD3C1C23-6A9A-47CF-B494-2A8C73488A6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C6D7B5-EE9F-4C3A-A0D9-7CC9C7951736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D0275B-B1A6-486C-AA46-DD584E463179}">
      <dgm:prSet phldrT="[Текст]"/>
      <dgm:spPr/>
      <dgm:t>
        <a:bodyPr/>
        <a:lstStyle/>
        <a:p>
          <a:r>
            <a:rPr lang="ru-RU" dirty="0"/>
            <a:t>Собрание</a:t>
          </a:r>
        </a:p>
      </dgm:t>
    </dgm:pt>
    <dgm:pt modelId="{48088015-1594-4833-8C9F-D0622F3EAFCF}" type="parTrans" cxnId="{275EBAC1-8A84-437E-A9E4-9B8D110DF085}">
      <dgm:prSet/>
      <dgm:spPr/>
      <dgm:t>
        <a:bodyPr/>
        <a:lstStyle/>
        <a:p>
          <a:endParaRPr lang="ru-RU"/>
        </a:p>
      </dgm:t>
    </dgm:pt>
    <dgm:pt modelId="{91ADE98E-A215-4D3A-9DFD-88396870997B}" type="sibTrans" cxnId="{275EBAC1-8A84-437E-A9E4-9B8D110DF085}">
      <dgm:prSet/>
      <dgm:spPr/>
      <dgm:t>
        <a:bodyPr/>
        <a:lstStyle/>
        <a:p>
          <a:endParaRPr lang="ru-RU"/>
        </a:p>
      </dgm:t>
    </dgm:pt>
    <dgm:pt modelId="{670DE610-BB2A-429F-97B4-9C211C72C415}">
      <dgm:prSet phldrT="[Текст]"/>
      <dgm:spPr/>
      <dgm:t>
        <a:bodyPr/>
        <a:lstStyle/>
        <a:p>
          <a:r>
            <a:rPr lang="ru-RU" dirty="0"/>
            <a:t>Нотариус</a:t>
          </a:r>
        </a:p>
      </dgm:t>
    </dgm:pt>
    <dgm:pt modelId="{9744CCA3-E7D7-4AA5-A7D1-EC55AD6C9DD7}" type="parTrans" cxnId="{A462DF23-7D17-4C94-BCA9-03326949EE60}">
      <dgm:prSet/>
      <dgm:spPr/>
      <dgm:t>
        <a:bodyPr/>
        <a:lstStyle/>
        <a:p>
          <a:endParaRPr lang="ru-RU"/>
        </a:p>
      </dgm:t>
    </dgm:pt>
    <dgm:pt modelId="{C0F0DB2C-CDC6-46FE-B97B-D54BAAE197EC}" type="sibTrans" cxnId="{A462DF23-7D17-4C94-BCA9-03326949EE60}">
      <dgm:prSet/>
      <dgm:spPr/>
      <dgm:t>
        <a:bodyPr/>
        <a:lstStyle/>
        <a:p>
          <a:endParaRPr lang="ru-RU"/>
        </a:p>
      </dgm:t>
    </dgm:pt>
    <dgm:pt modelId="{13662892-0233-4789-A304-1D81AF62E873}">
      <dgm:prSet phldrT="[Текст]"/>
      <dgm:spPr/>
      <dgm:t>
        <a:bodyPr/>
        <a:lstStyle/>
        <a:p>
          <a:r>
            <a:rPr lang="ru-RU" dirty="0"/>
            <a:t>ИФНС (подача)</a:t>
          </a:r>
        </a:p>
      </dgm:t>
    </dgm:pt>
    <dgm:pt modelId="{C278BB4B-7645-4601-B7B3-EBDA61DA19AF}" type="parTrans" cxnId="{1579E879-0B15-438B-A53C-873C094F4141}">
      <dgm:prSet/>
      <dgm:spPr/>
      <dgm:t>
        <a:bodyPr/>
        <a:lstStyle/>
        <a:p>
          <a:endParaRPr lang="ru-RU"/>
        </a:p>
      </dgm:t>
    </dgm:pt>
    <dgm:pt modelId="{988DAEC4-7E5B-4696-B595-230BC7E0FBAA}" type="sibTrans" cxnId="{1579E879-0B15-438B-A53C-873C094F4141}">
      <dgm:prSet/>
      <dgm:spPr/>
      <dgm:t>
        <a:bodyPr/>
        <a:lstStyle/>
        <a:p>
          <a:endParaRPr lang="ru-RU"/>
        </a:p>
      </dgm:t>
    </dgm:pt>
    <dgm:pt modelId="{EDAAB20C-98C2-40E4-B131-6956444BBCDE}">
      <dgm:prSet phldrT="[Текст]"/>
      <dgm:spPr/>
      <dgm:t>
        <a:bodyPr/>
        <a:lstStyle/>
        <a:p>
          <a:r>
            <a:rPr lang="ru-RU" dirty="0"/>
            <a:t>ИФНС (получение)</a:t>
          </a:r>
        </a:p>
      </dgm:t>
    </dgm:pt>
    <dgm:pt modelId="{5801F366-8AF2-416B-9410-4D1C0F9CF5FE}" type="parTrans" cxnId="{9E7AAB4D-DD32-475B-8F73-2BD642337DAB}">
      <dgm:prSet/>
      <dgm:spPr/>
      <dgm:t>
        <a:bodyPr/>
        <a:lstStyle/>
        <a:p>
          <a:endParaRPr lang="ru-RU"/>
        </a:p>
      </dgm:t>
    </dgm:pt>
    <dgm:pt modelId="{51F2335C-2029-4294-A2CB-A59357D2874F}" type="sibTrans" cxnId="{9E7AAB4D-DD32-475B-8F73-2BD642337DAB}">
      <dgm:prSet/>
      <dgm:spPr/>
      <dgm:t>
        <a:bodyPr/>
        <a:lstStyle/>
        <a:p>
          <a:endParaRPr lang="ru-RU"/>
        </a:p>
      </dgm:t>
    </dgm:pt>
    <dgm:pt modelId="{6C59C7C6-142A-4254-88CB-5AD33B406667}">
      <dgm:prSet phldrT="[Текст]"/>
      <dgm:spPr/>
      <dgm:t>
        <a:bodyPr/>
        <a:lstStyle/>
        <a:p>
          <a:r>
            <a:rPr lang="ru-RU" dirty="0"/>
            <a:t>Публикация</a:t>
          </a:r>
        </a:p>
      </dgm:t>
    </dgm:pt>
    <dgm:pt modelId="{7BFB9C30-4853-461C-8EF7-3914E220CDEF}" type="parTrans" cxnId="{5D086D85-12B5-4465-868C-DF09604CAF63}">
      <dgm:prSet/>
      <dgm:spPr/>
      <dgm:t>
        <a:bodyPr/>
        <a:lstStyle/>
        <a:p>
          <a:endParaRPr lang="ru-RU"/>
        </a:p>
      </dgm:t>
    </dgm:pt>
    <dgm:pt modelId="{5DB4D72C-16B9-492C-964B-67D19C433BCF}" type="sibTrans" cxnId="{5D086D85-12B5-4465-868C-DF09604CAF63}">
      <dgm:prSet/>
      <dgm:spPr/>
      <dgm:t>
        <a:bodyPr/>
        <a:lstStyle/>
        <a:p>
          <a:endParaRPr lang="ru-RU"/>
        </a:p>
      </dgm:t>
    </dgm:pt>
    <dgm:pt modelId="{41A435CD-3AB0-4CEF-94B7-3FD31BA6A7FD}">
      <dgm:prSet phldrT="[Текст]"/>
      <dgm:spPr/>
      <dgm:t>
        <a:bodyPr/>
        <a:lstStyle/>
        <a:p>
          <a:r>
            <a:rPr lang="ru-RU" dirty="0"/>
            <a:t>Собрание</a:t>
          </a:r>
        </a:p>
      </dgm:t>
    </dgm:pt>
    <dgm:pt modelId="{BB642E68-F0D5-4D4A-A7F3-CDEDC14923D7}" type="parTrans" cxnId="{D28934E0-977B-4FA7-B93C-3C7CE51599CF}">
      <dgm:prSet/>
      <dgm:spPr/>
      <dgm:t>
        <a:bodyPr/>
        <a:lstStyle/>
        <a:p>
          <a:endParaRPr lang="ru-RU"/>
        </a:p>
      </dgm:t>
    </dgm:pt>
    <dgm:pt modelId="{37B3814E-D3B5-4635-A134-41ED25D52F01}" type="sibTrans" cxnId="{D28934E0-977B-4FA7-B93C-3C7CE51599CF}">
      <dgm:prSet/>
      <dgm:spPr/>
      <dgm:t>
        <a:bodyPr/>
        <a:lstStyle/>
        <a:p>
          <a:endParaRPr lang="ru-RU"/>
        </a:p>
      </dgm:t>
    </dgm:pt>
    <dgm:pt modelId="{EF4AA902-E15F-468D-9673-6E9EEF69BA19}">
      <dgm:prSet phldrT="[Текст]"/>
      <dgm:spPr/>
      <dgm:t>
        <a:bodyPr/>
        <a:lstStyle/>
        <a:p>
          <a:r>
            <a:rPr lang="ru-RU" dirty="0"/>
            <a:t>Нотариус</a:t>
          </a:r>
        </a:p>
      </dgm:t>
    </dgm:pt>
    <dgm:pt modelId="{8204E53C-53F8-4BD6-BFA9-52D0B1555CD4}" type="parTrans" cxnId="{54200AE0-80CB-4142-8562-BBB3B1922F02}">
      <dgm:prSet/>
      <dgm:spPr/>
      <dgm:t>
        <a:bodyPr/>
        <a:lstStyle/>
        <a:p>
          <a:endParaRPr lang="ru-RU"/>
        </a:p>
      </dgm:t>
    </dgm:pt>
    <dgm:pt modelId="{264EA1B9-496B-463F-8D7C-CA626FAE3231}" type="sibTrans" cxnId="{54200AE0-80CB-4142-8562-BBB3B1922F02}">
      <dgm:prSet/>
      <dgm:spPr/>
      <dgm:t>
        <a:bodyPr/>
        <a:lstStyle/>
        <a:p>
          <a:endParaRPr lang="ru-RU"/>
        </a:p>
      </dgm:t>
    </dgm:pt>
    <dgm:pt modelId="{2055EEB3-2F86-4C65-8790-E55EED9DD652}">
      <dgm:prSet phldrT="[Текст]"/>
      <dgm:spPr/>
      <dgm:t>
        <a:bodyPr/>
        <a:lstStyle/>
        <a:p>
          <a:r>
            <a:rPr lang="ru-RU" dirty="0"/>
            <a:t>ИФНС (подача)</a:t>
          </a:r>
        </a:p>
      </dgm:t>
    </dgm:pt>
    <dgm:pt modelId="{7F3E1EA9-4CC7-4D1F-B818-29E80047E0C9}" type="parTrans" cxnId="{B3D297EB-8D3D-4500-A4F1-44ACBF93F5F6}">
      <dgm:prSet/>
      <dgm:spPr/>
      <dgm:t>
        <a:bodyPr/>
        <a:lstStyle/>
        <a:p>
          <a:endParaRPr lang="ru-RU"/>
        </a:p>
      </dgm:t>
    </dgm:pt>
    <dgm:pt modelId="{967350BC-5FDB-4CB1-9EB1-C7221A007786}" type="sibTrans" cxnId="{B3D297EB-8D3D-4500-A4F1-44ACBF93F5F6}">
      <dgm:prSet/>
      <dgm:spPr/>
      <dgm:t>
        <a:bodyPr/>
        <a:lstStyle/>
        <a:p>
          <a:endParaRPr lang="ru-RU"/>
        </a:p>
      </dgm:t>
    </dgm:pt>
    <dgm:pt modelId="{C24774AF-E8FE-4E6A-AD7C-6A86713D957D}">
      <dgm:prSet phldrT="[Текст]"/>
      <dgm:spPr/>
      <dgm:t>
        <a:bodyPr/>
        <a:lstStyle/>
        <a:p>
          <a:r>
            <a:rPr lang="ru-RU" dirty="0"/>
            <a:t>ИФНС (получение)</a:t>
          </a:r>
        </a:p>
      </dgm:t>
    </dgm:pt>
    <dgm:pt modelId="{74BCB7DB-DEB7-4BE7-9B34-4518EEFA0913}" type="parTrans" cxnId="{271D83EC-32D6-4BDF-842E-AC518EADD69E}">
      <dgm:prSet/>
      <dgm:spPr/>
      <dgm:t>
        <a:bodyPr/>
        <a:lstStyle/>
        <a:p>
          <a:endParaRPr lang="ru-RU"/>
        </a:p>
      </dgm:t>
    </dgm:pt>
    <dgm:pt modelId="{6F7574F2-5A75-4FC4-AEEF-8695D7A48C5B}" type="sibTrans" cxnId="{271D83EC-32D6-4BDF-842E-AC518EADD69E}">
      <dgm:prSet/>
      <dgm:spPr/>
      <dgm:t>
        <a:bodyPr/>
        <a:lstStyle/>
        <a:p>
          <a:endParaRPr lang="ru-RU"/>
        </a:p>
      </dgm:t>
    </dgm:pt>
    <dgm:pt modelId="{A51F2FEE-9CBF-4E3F-B14F-4FE30F1FDE81}">
      <dgm:prSet/>
      <dgm:spPr/>
      <dgm:t>
        <a:bodyPr/>
        <a:lstStyle/>
        <a:p>
          <a:r>
            <a:rPr lang="ru-RU" dirty="0"/>
            <a:t>Собрание</a:t>
          </a:r>
        </a:p>
      </dgm:t>
    </dgm:pt>
    <dgm:pt modelId="{98074BC2-3381-4960-BBA9-21E988674A3C}" type="parTrans" cxnId="{2210124C-BCAF-4E8D-A785-0629B8B26F64}">
      <dgm:prSet/>
      <dgm:spPr/>
      <dgm:t>
        <a:bodyPr/>
        <a:lstStyle/>
        <a:p>
          <a:endParaRPr lang="ru-RU"/>
        </a:p>
      </dgm:t>
    </dgm:pt>
    <dgm:pt modelId="{513A0CB2-9ED9-46FD-A5DC-ECED8FE78E84}" type="sibTrans" cxnId="{2210124C-BCAF-4E8D-A785-0629B8B26F64}">
      <dgm:prSet/>
      <dgm:spPr/>
      <dgm:t>
        <a:bodyPr/>
        <a:lstStyle/>
        <a:p>
          <a:endParaRPr lang="ru-RU"/>
        </a:p>
      </dgm:t>
    </dgm:pt>
    <dgm:pt modelId="{58540762-7C5F-4F5B-A1EB-2BBD0325F5BC}">
      <dgm:prSet/>
      <dgm:spPr/>
      <dgm:t>
        <a:bodyPr/>
        <a:lstStyle/>
        <a:p>
          <a:r>
            <a:rPr lang="ru-RU" dirty="0"/>
            <a:t>Нотариус</a:t>
          </a:r>
        </a:p>
      </dgm:t>
    </dgm:pt>
    <dgm:pt modelId="{37DEFBDD-2B14-4EBF-BC19-CE1E15CF83B4}" type="parTrans" cxnId="{68DA2E0E-64D5-4690-B997-9810A6CF9EFB}">
      <dgm:prSet/>
      <dgm:spPr/>
      <dgm:t>
        <a:bodyPr/>
        <a:lstStyle/>
        <a:p>
          <a:endParaRPr lang="ru-RU"/>
        </a:p>
      </dgm:t>
    </dgm:pt>
    <dgm:pt modelId="{F130BBA5-FA3C-41B3-B836-EBDC66AB6C74}" type="sibTrans" cxnId="{68DA2E0E-64D5-4690-B997-9810A6CF9EFB}">
      <dgm:prSet/>
      <dgm:spPr/>
      <dgm:t>
        <a:bodyPr/>
        <a:lstStyle/>
        <a:p>
          <a:endParaRPr lang="ru-RU"/>
        </a:p>
      </dgm:t>
    </dgm:pt>
    <dgm:pt modelId="{17DA7481-1DA8-4AAA-A028-D6FE1CFA1D3C}">
      <dgm:prSet/>
      <dgm:spPr/>
      <dgm:t>
        <a:bodyPr/>
        <a:lstStyle/>
        <a:p>
          <a:r>
            <a:rPr lang="ru-RU" dirty="0"/>
            <a:t>ИФНС</a:t>
          </a:r>
        </a:p>
      </dgm:t>
    </dgm:pt>
    <dgm:pt modelId="{9212BBA5-B3F3-4CDC-BC66-F081D52344BC}" type="parTrans" cxnId="{2CF0B486-664E-432C-860D-601C9EB5219F}">
      <dgm:prSet/>
      <dgm:spPr/>
      <dgm:t>
        <a:bodyPr/>
        <a:lstStyle/>
        <a:p>
          <a:endParaRPr lang="ru-RU"/>
        </a:p>
      </dgm:t>
    </dgm:pt>
    <dgm:pt modelId="{EF1D38E3-B33D-47EC-B587-8ECE3EBCD810}" type="sibTrans" cxnId="{2CF0B486-664E-432C-860D-601C9EB5219F}">
      <dgm:prSet/>
      <dgm:spPr/>
      <dgm:t>
        <a:bodyPr/>
        <a:lstStyle/>
        <a:p>
          <a:endParaRPr lang="ru-RU"/>
        </a:p>
      </dgm:t>
    </dgm:pt>
    <dgm:pt modelId="{D2E78F9B-FD03-434B-A74D-5EA0DE549E79}" type="pres">
      <dgm:prSet presAssocID="{BEC6D7B5-EE9F-4C3A-A0D9-7CC9C7951736}" presName="Name0" presStyleCnt="0">
        <dgm:presLayoutVars>
          <dgm:dir/>
          <dgm:resizeHandles/>
        </dgm:presLayoutVars>
      </dgm:prSet>
      <dgm:spPr/>
    </dgm:pt>
    <dgm:pt modelId="{279B4F80-4D55-440E-B4B9-0679E90BD975}" type="pres">
      <dgm:prSet presAssocID="{77D0275B-B1A6-486C-AA46-DD584E463179}" presName="compNode" presStyleCnt="0"/>
      <dgm:spPr/>
    </dgm:pt>
    <dgm:pt modelId="{69FF89EA-F567-4DEA-B0C5-FE6E5A8AB8AC}" type="pres">
      <dgm:prSet presAssocID="{77D0275B-B1A6-486C-AA46-DD584E463179}" presName="dummyConnPt" presStyleCnt="0"/>
      <dgm:spPr/>
    </dgm:pt>
    <dgm:pt modelId="{6C6F47FB-01C2-48E6-BCEA-A8851581D1C8}" type="pres">
      <dgm:prSet presAssocID="{77D0275B-B1A6-486C-AA46-DD584E463179}" presName="node" presStyleLbl="node1" presStyleIdx="0" presStyleCnt="12">
        <dgm:presLayoutVars>
          <dgm:bulletEnabled val="1"/>
        </dgm:presLayoutVars>
      </dgm:prSet>
      <dgm:spPr/>
    </dgm:pt>
    <dgm:pt modelId="{BE50D7DA-3936-470B-967A-543D3653CF66}" type="pres">
      <dgm:prSet presAssocID="{91ADE98E-A215-4D3A-9DFD-88396870997B}" presName="sibTrans" presStyleLbl="bgSibTrans2D1" presStyleIdx="0" presStyleCnt="11"/>
      <dgm:spPr/>
    </dgm:pt>
    <dgm:pt modelId="{5CF17781-1641-47AF-A1D9-4649D3147370}" type="pres">
      <dgm:prSet presAssocID="{670DE610-BB2A-429F-97B4-9C211C72C415}" presName="compNode" presStyleCnt="0"/>
      <dgm:spPr/>
    </dgm:pt>
    <dgm:pt modelId="{86CCCF6F-5C17-4DA8-813A-5B1DEF5C1A97}" type="pres">
      <dgm:prSet presAssocID="{670DE610-BB2A-429F-97B4-9C211C72C415}" presName="dummyConnPt" presStyleCnt="0"/>
      <dgm:spPr/>
    </dgm:pt>
    <dgm:pt modelId="{9540994D-4609-48AA-905B-FD2695A502FF}" type="pres">
      <dgm:prSet presAssocID="{670DE610-BB2A-429F-97B4-9C211C72C415}" presName="node" presStyleLbl="node1" presStyleIdx="1" presStyleCnt="12">
        <dgm:presLayoutVars>
          <dgm:bulletEnabled val="1"/>
        </dgm:presLayoutVars>
      </dgm:prSet>
      <dgm:spPr/>
    </dgm:pt>
    <dgm:pt modelId="{6B260B98-313A-43EB-B86C-2C2885A6CC2E}" type="pres">
      <dgm:prSet presAssocID="{C0F0DB2C-CDC6-46FE-B97B-D54BAAE197EC}" presName="sibTrans" presStyleLbl="bgSibTrans2D1" presStyleIdx="1" presStyleCnt="11"/>
      <dgm:spPr/>
    </dgm:pt>
    <dgm:pt modelId="{6F8E6C8C-E488-4E35-83B6-BA5B6ECCFC53}" type="pres">
      <dgm:prSet presAssocID="{13662892-0233-4789-A304-1D81AF62E873}" presName="compNode" presStyleCnt="0"/>
      <dgm:spPr/>
    </dgm:pt>
    <dgm:pt modelId="{547911B2-75FC-4A9B-8660-E6108D3354C7}" type="pres">
      <dgm:prSet presAssocID="{13662892-0233-4789-A304-1D81AF62E873}" presName="dummyConnPt" presStyleCnt="0"/>
      <dgm:spPr/>
    </dgm:pt>
    <dgm:pt modelId="{4EA1C079-2B2D-4269-AAF2-76E6F3FDB9E9}" type="pres">
      <dgm:prSet presAssocID="{13662892-0233-4789-A304-1D81AF62E873}" presName="node" presStyleLbl="node1" presStyleIdx="2" presStyleCnt="12">
        <dgm:presLayoutVars>
          <dgm:bulletEnabled val="1"/>
        </dgm:presLayoutVars>
      </dgm:prSet>
      <dgm:spPr/>
    </dgm:pt>
    <dgm:pt modelId="{62E60D09-97CF-4DFE-93A9-E1236A57FE55}" type="pres">
      <dgm:prSet presAssocID="{988DAEC4-7E5B-4696-B595-230BC7E0FBAA}" presName="sibTrans" presStyleLbl="bgSibTrans2D1" presStyleIdx="2" presStyleCnt="11"/>
      <dgm:spPr/>
    </dgm:pt>
    <dgm:pt modelId="{6CCA3C1A-2484-474C-995F-9CE52F864877}" type="pres">
      <dgm:prSet presAssocID="{EDAAB20C-98C2-40E4-B131-6956444BBCDE}" presName="compNode" presStyleCnt="0"/>
      <dgm:spPr/>
    </dgm:pt>
    <dgm:pt modelId="{D0DB8B8F-C67E-46FD-A9F7-7E4BFDA0D501}" type="pres">
      <dgm:prSet presAssocID="{EDAAB20C-98C2-40E4-B131-6956444BBCDE}" presName="dummyConnPt" presStyleCnt="0"/>
      <dgm:spPr/>
    </dgm:pt>
    <dgm:pt modelId="{539E9E1E-6A51-445B-B22F-1EC27E0C03D1}" type="pres">
      <dgm:prSet presAssocID="{EDAAB20C-98C2-40E4-B131-6956444BBCDE}" presName="node" presStyleLbl="node1" presStyleIdx="3" presStyleCnt="12">
        <dgm:presLayoutVars>
          <dgm:bulletEnabled val="1"/>
        </dgm:presLayoutVars>
      </dgm:prSet>
      <dgm:spPr/>
    </dgm:pt>
    <dgm:pt modelId="{D0817E66-0FB6-4C14-B020-3D4BC5CC80DA}" type="pres">
      <dgm:prSet presAssocID="{51F2335C-2029-4294-A2CB-A59357D2874F}" presName="sibTrans" presStyleLbl="bgSibTrans2D1" presStyleIdx="3" presStyleCnt="11"/>
      <dgm:spPr/>
    </dgm:pt>
    <dgm:pt modelId="{E7603793-3463-477B-969D-E2E03FD19721}" type="pres">
      <dgm:prSet presAssocID="{6C59C7C6-142A-4254-88CB-5AD33B406667}" presName="compNode" presStyleCnt="0"/>
      <dgm:spPr/>
    </dgm:pt>
    <dgm:pt modelId="{3B92C95F-CAFB-4D70-9D45-BDD65EA68722}" type="pres">
      <dgm:prSet presAssocID="{6C59C7C6-142A-4254-88CB-5AD33B406667}" presName="dummyConnPt" presStyleCnt="0"/>
      <dgm:spPr/>
    </dgm:pt>
    <dgm:pt modelId="{1405038E-EE4C-4D0A-9C73-932730695243}" type="pres">
      <dgm:prSet presAssocID="{6C59C7C6-142A-4254-88CB-5AD33B406667}" presName="node" presStyleLbl="node1" presStyleIdx="4" presStyleCnt="12">
        <dgm:presLayoutVars>
          <dgm:bulletEnabled val="1"/>
        </dgm:presLayoutVars>
      </dgm:prSet>
      <dgm:spPr/>
    </dgm:pt>
    <dgm:pt modelId="{F6CDCD4A-EE36-46F9-BE25-BF9C8E2E8AB2}" type="pres">
      <dgm:prSet presAssocID="{5DB4D72C-16B9-492C-964B-67D19C433BCF}" presName="sibTrans" presStyleLbl="bgSibTrans2D1" presStyleIdx="4" presStyleCnt="11"/>
      <dgm:spPr/>
    </dgm:pt>
    <dgm:pt modelId="{0E2F24A4-FE5D-434D-AE71-040CDAB76C71}" type="pres">
      <dgm:prSet presAssocID="{41A435CD-3AB0-4CEF-94B7-3FD31BA6A7FD}" presName="compNode" presStyleCnt="0"/>
      <dgm:spPr/>
    </dgm:pt>
    <dgm:pt modelId="{96106D11-C9A7-4D52-B935-EE9004845E7F}" type="pres">
      <dgm:prSet presAssocID="{41A435CD-3AB0-4CEF-94B7-3FD31BA6A7FD}" presName="dummyConnPt" presStyleCnt="0"/>
      <dgm:spPr/>
    </dgm:pt>
    <dgm:pt modelId="{94365C25-19BD-469E-987D-15739B72F84D}" type="pres">
      <dgm:prSet presAssocID="{41A435CD-3AB0-4CEF-94B7-3FD31BA6A7FD}" presName="node" presStyleLbl="node1" presStyleIdx="5" presStyleCnt="12">
        <dgm:presLayoutVars>
          <dgm:bulletEnabled val="1"/>
        </dgm:presLayoutVars>
      </dgm:prSet>
      <dgm:spPr/>
    </dgm:pt>
    <dgm:pt modelId="{5FC43A18-917F-4347-8A95-956CF3593693}" type="pres">
      <dgm:prSet presAssocID="{37B3814E-D3B5-4635-A134-41ED25D52F01}" presName="sibTrans" presStyleLbl="bgSibTrans2D1" presStyleIdx="5" presStyleCnt="11"/>
      <dgm:spPr/>
    </dgm:pt>
    <dgm:pt modelId="{79D14CE6-4253-4113-82CE-7FF070DDCB72}" type="pres">
      <dgm:prSet presAssocID="{EF4AA902-E15F-468D-9673-6E9EEF69BA19}" presName="compNode" presStyleCnt="0"/>
      <dgm:spPr/>
    </dgm:pt>
    <dgm:pt modelId="{23518B83-6382-48CB-ACD9-FC66628E7F09}" type="pres">
      <dgm:prSet presAssocID="{EF4AA902-E15F-468D-9673-6E9EEF69BA19}" presName="dummyConnPt" presStyleCnt="0"/>
      <dgm:spPr/>
    </dgm:pt>
    <dgm:pt modelId="{5D4C65C9-F349-40B5-90D2-03BB7827C374}" type="pres">
      <dgm:prSet presAssocID="{EF4AA902-E15F-468D-9673-6E9EEF69BA19}" presName="node" presStyleLbl="node1" presStyleIdx="6" presStyleCnt="12">
        <dgm:presLayoutVars>
          <dgm:bulletEnabled val="1"/>
        </dgm:presLayoutVars>
      </dgm:prSet>
      <dgm:spPr/>
    </dgm:pt>
    <dgm:pt modelId="{433615A5-17FD-408E-9567-3D8BE7B4C0F3}" type="pres">
      <dgm:prSet presAssocID="{264EA1B9-496B-463F-8D7C-CA626FAE3231}" presName="sibTrans" presStyleLbl="bgSibTrans2D1" presStyleIdx="6" presStyleCnt="11"/>
      <dgm:spPr/>
    </dgm:pt>
    <dgm:pt modelId="{E0A09D63-F4A5-4887-A69B-3C1B1CD63AFD}" type="pres">
      <dgm:prSet presAssocID="{2055EEB3-2F86-4C65-8790-E55EED9DD652}" presName="compNode" presStyleCnt="0"/>
      <dgm:spPr/>
    </dgm:pt>
    <dgm:pt modelId="{E1F1045A-CD48-4FF1-8A75-E7D2529496E4}" type="pres">
      <dgm:prSet presAssocID="{2055EEB3-2F86-4C65-8790-E55EED9DD652}" presName="dummyConnPt" presStyleCnt="0"/>
      <dgm:spPr/>
    </dgm:pt>
    <dgm:pt modelId="{2CD8C19B-AD8C-4E4A-AEC9-131F47D9AE69}" type="pres">
      <dgm:prSet presAssocID="{2055EEB3-2F86-4C65-8790-E55EED9DD652}" presName="node" presStyleLbl="node1" presStyleIdx="7" presStyleCnt="12">
        <dgm:presLayoutVars>
          <dgm:bulletEnabled val="1"/>
        </dgm:presLayoutVars>
      </dgm:prSet>
      <dgm:spPr/>
    </dgm:pt>
    <dgm:pt modelId="{D3F2284F-B14F-49A0-BA79-5281C69E177F}" type="pres">
      <dgm:prSet presAssocID="{967350BC-5FDB-4CB1-9EB1-C7221A007786}" presName="sibTrans" presStyleLbl="bgSibTrans2D1" presStyleIdx="7" presStyleCnt="11"/>
      <dgm:spPr/>
    </dgm:pt>
    <dgm:pt modelId="{7C9ADC9F-697C-456A-918A-ABD2B9496BDF}" type="pres">
      <dgm:prSet presAssocID="{C24774AF-E8FE-4E6A-AD7C-6A86713D957D}" presName="compNode" presStyleCnt="0"/>
      <dgm:spPr/>
    </dgm:pt>
    <dgm:pt modelId="{0D3704BB-9FB2-49B2-B88F-E7594E30DA6E}" type="pres">
      <dgm:prSet presAssocID="{C24774AF-E8FE-4E6A-AD7C-6A86713D957D}" presName="dummyConnPt" presStyleCnt="0"/>
      <dgm:spPr/>
    </dgm:pt>
    <dgm:pt modelId="{5851B1E7-E670-440A-9F34-961E83DB0717}" type="pres">
      <dgm:prSet presAssocID="{C24774AF-E8FE-4E6A-AD7C-6A86713D957D}" presName="node" presStyleLbl="node1" presStyleIdx="8" presStyleCnt="12">
        <dgm:presLayoutVars>
          <dgm:bulletEnabled val="1"/>
        </dgm:presLayoutVars>
      </dgm:prSet>
      <dgm:spPr/>
    </dgm:pt>
    <dgm:pt modelId="{EABD72B4-BCAD-48F6-9D95-FA568E9CF6DB}" type="pres">
      <dgm:prSet presAssocID="{6F7574F2-5A75-4FC4-AEEF-8695D7A48C5B}" presName="sibTrans" presStyleLbl="bgSibTrans2D1" presStyleIdx="8" presStyleCnt="11"/>
      <dgm:spPr/>
    </dgm:pt>
    <dgm:pt modelId="{815C9223-3BC9-4E13-A861-F5F31B873E91}" type="pres">
      <dgm:prSet presAssocID="{A51F2FEE-9CBF-4E3F-B14F-4FE30F1FDE81}" presName="compNode" presStyleCnt="0"/>
      <dgm:spPr/>
    </dgm:pt>
    <dgm:pt modelId="{8A02733F-DB88-468F-A37E-2C9451B4A3A9}" type="pres">
      <dgm:prSet presAssocID="{A51F2FEE-9CBF-4E3F-B14F-4FE30F1FDE81}" presName="dummyConnPt" presStyleCnt="0"/>
      <dgm:spPr/>
    </dgm:pt>
    <dgm:pt modelId="{555ECAF6-5AA2-4BE7-B08C-D1F9347CD6E5}" type="pres">
      <dgm:prSet presAssocID="{A51F2FEE-9CBF-4E3F-B14F-4FE30F1FDE81}" presName="node" presStyleLbl="node1" presStyleIdx="9" presStyleCnt="12">
        <dgm:presLayoutVars>
          <dgm:bulletEnabled val="1"/>
        </dgm:presLayoutVars>
      </dgm:prSet>
      <dgm:spPr/>
    </dgm:pt>
    <dgm:pt modelId="{E6E64EDD-465D-4375-BC87-8F322F81842F}" type="pres">
      <dgm:prSet presAssocID="{513A0CB2-9ED9-46FD-A5DC-ECED8FE78E84}" presName="sibTrans" presStyleLbl="bgSibTrans2D1" presStyleIdx="9" presStyleCnt="11"/>
      <dgm:spPr/>
    </dgm:pt>
    <dgm:pt modelId="{B1B3ECD6-CDA4-4882-9129-134F083BF272}" type="pres">
      <dgm:prSet presAssocID="{58540762-7C5F-4F5B-A1EB-2BBD0325F5BC}" presName="compNode" presStyleCnt="0"/>
      <dgm:spPr/>
    </dgm:pt>
    <dgm:pt modelId="{EFBD1398-C3F7-4F62-977F-ACBE2C58A5B0}" type="pres">
      <dgm:prSet presAssocID="{58540762-7C5F-4F5B-A1EB-2BBD0325F5BC}" presName="dummyConnPt" presStyleCnt="0"/>
      <dgm:spPr/>
    </dgm:pt>
    <dgm:pt modelId="{042A5143-B284-43E9-9CEE-697A698B63AC}" type="pres">
      <dgm:prSet presAssocID="{58540762-7C5F-4F5B-A1EB-2BBD0325F5BC}" presName="node" presStyleLbl="node1" presStyleIdx="10" presStyleCnt="12">
        <dgm:presLayoutVars>
          <dgm:bulletEnabled val="1"/>
        </dgm:presLayoutVars>
      </dgm:prSet>
      <dgm:spPr/>
    </dgm:pt>
    <dgm:pt modelId="{8DDF6B5E-EEEA-492B-B02D-178D9AF0592B}" type="pres">
      <dgm:prSet presAssocID="{F130BBA5-FA3C-41B3-B836-EBDC66AB6C74}" presName="sibTrans" presStyleLbl="bgSibTrans2D1" presStyleIdx="10" presStyleCnt="11"/>
      <dgm:spPr/>
    </dgm:pt>
    <dgm:pt modelId="{BCAB3F5C-9062-4198-830C-1F884C1643AF}" type="pres">
      <dgm:prSet presAssocID="{17DA7481-1DA8-4AAA-A028-D6FE1CFA1D3C}" presName="compNode" presStyleCnt="0"/>
      <dgm:spPr/>
    </dgm:pt>
    <dgm:pt modelId="{4681DE36-3B47-45B7-AD22-4CFD10B37E8E}" type="pres">
      <dgm:prSet presAssocID="{17DA7481-1DA8-4AAA-A028-D6FE1CFA1D3C}" presName="dummyConnPt" presStyleCnt="0"/>
      <dgm:spPr/>
    </dgm:pt>
    <dgm:pt modelId="{150ED3F1-E73C-4F92-A1BB-2932F238E018}" type="pres">
      <dgm:prSet presAssocID="{17DA7481-1DA8-4AAA-A028-D6FE1CFA1D3C}" presName="node" presStyleLbl="node1" presStyleIdx="11" presStyleCnt="12">
        <dgm:presLayoutVars>
          <dgm:bulletEnabled val="1"/>
        </dgm:presLayoutVars>
      </dgm:prSet>
      <dgm:spPr/>
    </dgm:pt>
  </dgm:ptLst>
  <dgm:cxnLst>
    <dgm:cxn modelId="{68DA2E0E-64D5-4690-B997-9810A6CF9EFB}" srcId="{BEC6D7B5-EE9F-4C3A-A0D9-7CC9C7951736}" destId="{58540762-7C5F-4F5B-A1EB-2BBD0325F5BC}" srcOrd="10" destOrd="0" parTransId="{37DEFBDD-2B14-4EBF-BC19-CE1E15CF83B4}" sibTransId="{F130BBA5-FA3C-41B3-B836-EBDC66AB6C74}"/>
    <dgm:cxn modelId="{E8961E21-F3D1-4188-9910-CB2E2E8E3374}" type="presOf" srcId="{17DA7481-1DA8-4AAA-A028-D6FE1CFA1D3C}" destId="{150ED3F1-E73C-4F92-A1BB-2932F238E018}" srcOrd="0" destOrd="0" presId="urn:microsoft.com/office/officeart/2005/8/layout/bProcess4"/>
    <dgm:cxn modelId="{A462DF23-7D17-4C94-BCA9-03326949EE60}" srcId="{BEC6D7B5-EE9F-4C3A-A0D9-7CC9C7951736}" destId="{670DE610-BB2A-429F-97B4-9C211C72C415}" srcOrd="1" destOrd="0" parTransId="{9744CCA3-E7D7-4AA5-A7D1-EC55AD6C9DD7}" sibTransId="{C0F0DB2C-CDC6-46FE-B97B-D54BAAE197EC}"/>
    <dgm:cxn modelId="{A8D0EA27-44BE-402A-84B4-7A4B523ED925}" type="presOf" srcId="{5DB4D72C-16B9-492C-964B-67D19C433BCF}" destId="{F6CDCD4A-EE36-46F9-BE25-BF9C8E2E8AB2}" srcOrd="0" destOrd="0" presId="urn:microsoft.com/office/officeart/2005/8/layout/bProcess4"/>
    <dgm:cxn modelId="{C755472D-A672-402F-B716-6667F6EEA098}" type="presOf" srcId="{C0F0DB2C-CDC6-46FE-B97B-D54BAAE197EC}" destId="{6B260B98-313A-43EB-B86C-2C2885A6CC2E}" srcOrd="0" destOrd="0" presId="urn:microsoft.com/office/officeart/2005/8/layout/bProcess4"/>
    <dgm:cxn modelId="{29C31C2E-70C7-49B0-800A-A28086CCE682}" type="presOf" srcId="{41A435CD-3AB0-4CEF-94B7-3FD31BA6A7FD}" destId="{94365C25-19BD-469E-987D-15739B72F84D}" srcOrd="0" destOrd="0" presId="urn:microsoft.com/office/officeart/2005/8/layout/bProcess4"/>
    <dgm:cxn modelId="{E7C46B30-D7D0-47F8-9CC6-A262B101CC4B}" type="presOf" srcId="{513A0CB2-9ED9-46FD-A5DC-ECED8FE78E84}" destId="{E6E64EDD-465D-4375-BC87-8F322F81842F}" srcOrd="0" destOrd="0" presId="urn:microsoft.com/office/officeart/2005/8/layout/bProcess4"/>
    <dgm:cxn modelId="{BBB85D31-EE26-4CDD-A32C-5AABEA3236CF}" type="presOf" srcId="{EDAAB20C-98C2-40E4-B131-6956444BBCDE}" destId="{539E9E1E-6A51-445B-B22F-1EC27E0C03D1}" srcOrd="0" destOrd="0" presId="urn:microsoft.com/office/officeart/2005/8/layout/bProcess4"/>
    <dgm:cxn modelId="{2CDA4838-F420-4EE4-9259-31A450275BD2}" type="presOf" srcId="{670DE610-BB2A-429F-97B4-9C211C72C415}" destId="{9540994D-4609-48AA-905B-FD2695A502FF}" srcOrd="0" destOrd="0" presId="urn:microsoft.com/office/officeart/2005/8/layout/bProcess4"/>
    <dgm:cxn modelId="{0FB14940-316A-4D72-9ECF-46E2494E8BC1}" type="presOf" srcId="{13662892-0233-4789-A304-1D81AF62E873}" destId="{4EA1C079-2B2D-4269-AAF2-76E6F3FDB9E9}" srcOrd="0" destOrd="0" presId="urn:microsoft.com/office/officeart/2005/8/layout/bProcess4"/>
    <dgm:cxn modelId="{06599A5E-05C6-4FE6-B1C2-C392CA59C092}" type="presOf" srcId="{EF4AA902-E15F-468D-9673-6E9EEF69BA19}" destId="{5D4C65C9-F349-40B5-90D2-03BB7827C374}" srcOrd="0" destOrd="0" presId="urn:microsoft.com/office/officeart/2005/8/layout/bProcess4"/>
    <dgm:cxn modelId="{1F3F4D66-F699-464D-8BA0-C76B17F17E2C}" type="presOf" srcId="{51F2335C-2029-4294-A2CB-A59357D2874F}" destId="{D0817E66-0FB6-4C14-B020-3D4BC5CC80DA}" srcOrd="0" destOrd="0" presId="urn:microsoft.com/office/officeart/2005/8/layout/bProcess4"/>
    <dgm:cxn modelId="{2210124C-BCAF-4E8D-A785-0629B8B26F64}" srcId="{BEC6D7B5-EE9F-4C3A-A0D9-7CC9C7951736}" destId="{A51F2FEE-9CBF-4E3F-B14F-4FE30F1FDE81}" srcOrd="9" destOrd="0" parTransId="{98074BC2-3381-4960-BBA9-21E988674A3C}" sibTransId="{513A0CB2-9ED9-46FD-A5DC-ECED8FE78E84}"/>
    <dgm:cxn modelId="{472D084D-4196-4B60-8AC2-53D6E457B01B}" type="presOf" srcId="{58540762-7C5F-4F5B-A1EB-2BBD0325F5BC}" destId="{042A5143-B284-43E9-9CEE-697A698B63AC}" srcOrd="0" destOrd="0" presId="urn:microsoft.com/office/officeart/2005/8/layout/bProcess4"/>
    <dgm:cxn modelId="{9E7AAB4D-DD32-475B-8F73-2BD642337DAB}" srcId="{BEC6D7B5-EE9F-4C3A-A0D9-7CC9C7951736}" destId="{EDAAB20C-98C2-40E4-B131-6956444BBCDE}" srcOrd="3" destOrd="0" parTransId="{5801F366-8AF2-416B-9410-4D1C0F9CF5FE}" sibTransId="{51F2335C-2029-4294-A2CB-A59357D2874F}"/>
    <dgm:cxn modelId="{8116AD54-82B7-47BD-ACFE-C0C1E2DC1AE2}" type="presOf" srcId="{C24774AF-E8FE-4E6A-AD7C-6A86713D957D}" destId="{5851B1E7-E670-440A-9F34-961E83DB0717}" srcOrd="0" destOrd="0" presId="urn:microsoft.com/office/officeart/2005/8/layout/bProcess4"/>
    <dgm:cxn modelId="{741FAB75-AA54-4014-84A7-3E2B1236D515}" type="presOf" srcId="{F130BBA5-FA3C-41B3-B836-EBDC66AB6C74}" destId="{8DDF6B5E-EEEA-492B-B02D-178D9AF0592B}" srcOrd="0" destOrd="0" presId="urn:microsoft.com/office/officeart/2005/8/layout/bProcess4"/>
    <dgm:cxn modelId="{1579E879-0B15-438B-A53C-873C094F4141}" srcId="{BEC6D7B5-EE9F-4C3A-A0D9-7CC9C7951736}" destId="{13662892-0233-4789-A304-1D81AF62E873}" srcOrd="2" destOrd="0" parTransId="{C278BB4B-7645-4601-B7B3-EBDA61DA19AF}" sibTransId="{988DAEC4-7E5B-4696-B595-230BC7E0FBAA}"/>
    <dgm:cxn modelId="{5D086D85-12B5-4465-868C-DF09604CAF63}" srcId="{BEC6D7B5-EE9F-4C3A-A0D9-7CC9C7951736}" destId="{6C59C7C6-142A-4254-88CB-5AD33B406667}" srcOrd="4" destOrd="0" parTransId="{7BFB9C30-4853-461C-8EF7-3914E220CDEF}" sibTransId="{5DB4D72C-16B9-492C-964B-67D19C433BCF}"/>
    <dgm:cxn modelId="{2CF0B486-664E-432C-860D-601C9EB5219F}" srcId="{BEC6D7B5-EE9F-4C3A-A0D9-7CC9C7951736}" destId="{17DA7481-1DA8-4AAA-A028-D6FE1CFA1D3C}" srcOrd="11" destOrd="0" parTransId="{9212BBA5-B3F3-4CDC-BC66-F081D52344BC}" sibTransId="{EF1D38E3-B33D-47EC-B587-8ECE3EBCD810}"/>
    <dgm:cxn modelId="{7BF470A3-854E-401A-98EE-96FCEB51DD8E}" type="presOf" srcId="{988DAEC4-7E5B-4696-B595-230BC7E0FBAA}" destId="{62E60D09-97CF-4DFE-93A9-E1236A57FE55}" srcOrd="0" destOrd="0" presId="urn:microsoft.com/office/officeart/2005/8/layout/bProcess4"/>
    <dgm:cxn modelId="{854DBFA6-3DCC-471D-B5C1-D7B99F9EE9D3}" type="presOf" srcId="{BEC6D7B5-EE9F-4C3A-A0D9-7CC9C7951736}" destId="{D2E78F9B-FD03-434B-A74D-5EA0DE549E79}" srcOrd="0" destOrd="0" presId="urn:microsoft.com/office/officeart/2005/8/layout/bProcess4"/>
    <dgm:cxn modelId="{86B40CAF-3ADB-4676-9B53-6721B127B65C}" type="presOf" srcId="{6C59C7C6-142A-4254-88CB-5AD33B406667}" destId="{1405038E-EE4C-4D0A-9C73-932730695243}" srcOrd="0" destOrd="0" presId="urn:microsoft.com/office/officeart/2005/8/layout/bProcess4"/>
    <dgm:cxn modelId="{9F2456C1-7110-4698-A5CD-F04FD377E417}" type="presOf" srcId="{967350BC-5FDB-4CB1-9EB1-C7221A007786}" destId="{D3F2284F-B14F-49A0-BA79-5281C69E177F}" srcOrd="0" destOrd="0" presId="urn:microsoft.com/office/officeart/2005/8/layout/bProcess4"/>
    <dgm:cxn modelId="{275EBAC1-8A84-437E-A9E4-9B8D110DF085}" srcId="{BEC6D7B5-EE9F-4C3A-A0D9-7CC9C7951736}" destId="{77D0275B-B1A6-486C-AA46-DD584E463179}" srcOrd="0" destOrd="0" parTransId="{48088015-1594-4833-8C9F-D0622F3EAFCF}" sibTransId="{91ADE98E-A215-4D3A-9DFD-88396870997B}"/>
    <dgm:cxn modelId="{87EAC6C5-7980-4856-961C-32926F5D2556}" type="presOf" srcId="{264EA1B9-496B-463F-8D7C-CA626FAE3231}" destId="{433615A5-17FD-408E-9567-3D8BE7B4C0F3}" srcOrd="0" destOrd="0" presId="urn:microsoft.com/office/officeart/2005/8/layout/bProcess4"/>
    <dgm:cxn modelId="{AA72A4C8-5F71-4EA1-84DC-A10F39D81277}" type="presOf" srcId="{A51F2FEE-9CBF-4E3F-B14F-4FE30F1FDE81}" destId="{555ECAF6-5AA2-4BE7-B08C-D1F9347CD6E5}" srcOrd="0" destOrd="0" presId="urn:microsoft.com/office/officeart/2005/8/layout/bProcess4"/>
    <dgm:cxn modelId="{2ABF78CD-6CB6-47B0-AC6B-E6448BEA6048}" type="presOf" srcId="{77D0275B-B1A6-486C-AA46-DD584E463179}" destId="{6C6F47FB-01C2-48E6-BCEA-A8851581D1C8}" srcOrd="0" destOrd="0" presId="urn:microsoft.com/office/officeart/2005/8/layout/bProcess4"/>
    <dgm:cxn modelId="{A5EC30D9-DAD3-4DBB-A3C0-8003507A799D}" type="presOf" srcId="{6F7574F2-5A75-4FC4-AEEF-8695D7A48C5B}" destId="{EABD72B4-BCAD-48F6-9D95-FA568E9CF6DB}" srcOrd="0" destOrd="0" presId="urn:microsoft.com/office/officeart/2005/8/layout/bProcess4"/>
    <dgm:cxn modelId="{54200AE0-80CB-4142-8562-BBB3B1922F02}" srcId="{BEC6D7B5-EE9F-4C3A-A0D9-7CC9C7951736}" destId="{EF4AA902-E15F-468D-9673-6E9EEF69BA19}" srcOrd="6" destOrd="0" parTransId="{8204E53C-53F8-4BD6-BFA9-52D0B1555CD4}" sibTransId="{264EA1B9-496B-463F-8D7C-CA626FAE3231}"/>
    <dgm:cxn modelId="{D28934E0-977B-4FA7-B93C-3C7CE51599CF}" srcId="{BEC6D7B5-EE9F-4C3A-A0D9-7CC9C7951736}" destId="{41A435CD-3AB0-4CEF-94B7-3FD31BA6A7FD}" srcOrd="5" destOrd="0" parTransId="{BB642E68-F0D5-4D4A-A7F3-CDEDC14923D7}" sibTransId="{37B3814E-D3B5-4635-A134-41ED25D52F01}"/>
    <dgm:cxn modelId="{CBDDC9EA-D5AA-452D-80CE-AE02C11EEFA4}" type="presOf" srcId="{2055EEB3-2F86-4C65-8790-E55EED9DD652}" destId="{2CD8C19B-AD8C-4E4A-AEC9-131F47D9AE69}" srcOrd="0" destOrd="0" presId="urn:microsoft.com/office/officeart/2005/8/layout/bProcess4"/>
    <dgm:cxn modelId="{B3D297EB-8D3D-4500-A4F1-44ACBF93F5F6}" srcId="{BEC6D7B5-EE9F-4C3A-A0D9-7CC9C7951736}" destId="{2055EEB3-2F86-4C65-8790-E55EED9DD652}" srcOrd="7" destOrd="0" parTransId="{7F3E1EA9-4CC7-4D1F-B818-29E80047E0C9}" sibTransId="{967350BC-5FDB-4CB1-9EB1-C7221A007786}"/>
    <dgm:cxn modelId="{271D83EC-32D6-4BDF-842E-AC518EADD69E}" srcId="{BEC6D7B5-EE9F-4C3A-A0D9-7CC9C7951736}" destId="{C24774AF-E8FE-4E6A-AD7C-6A86713D957D}" srcOrd="8" destOrd="0" parTransId="{74BCB7DB-DEB7-4BE7-9B34-4518EEFA0913}" sibTransId="{6F7574F2-5A75-4FC4-AEEF-8695D7A48C5B}"/>
    <dgm:cxn modelId="{18631FF3-C509-4050-9621-6C29A9573057}" type="presOf" srcId="{37B3814E-D3B5-4635-A134-41ED25D52F01}" destId="{5FC43A18-917F-4347-8A95-956CF3593693}" srcOrd="0" destOrd="0" presId="urn:microsoft.com/office/officeart/2005/8/layout/bProcess4"/>
    <dgm:cxn modelId="{544F04FE-AFD9-4762-8BC9-E4E59207A8E0}" type="presOf" srcId="{91ADE98E-A215-4D3A-9DFD-88396870997B}" destId="{BE50D7DA-3936-470B-967A-543D3653CF66}" srcOrd="0" destOrd="0" presId="urn:microsoft.com/office/officeart/2005/8/layout/bProcess4"/>
    <dgm:cxn modelId="{96C369F2-EC34-433D-B837-C829B2A99CB2}" type="presParOf" srcId="{D2E78F9B-FD03-434B-A74D-5EA0DE549E79}" destId="{279B4F80-4D55-440E-B4B9-0679E90BD975}" srcOrd="0" destOrd="0" presId="urn:microsoft.com/office/officeart/2005/8/layout/bProcess4"/>
    <dgm:cxn modelId="{E9091948-9356-4321-B96A-0085CE8466D3}" type="presParOf" srcId="{279B4F80-4D55-440E-B4B9-0679E90BD975}" destId="{69FF89EA-F567-4DEA-B0C5-FE6E5A8AB8AC}" srcOrd="0" destOrd="0" presId="urn:microsoft.com/office/officeart/2005/8/layout/bProcess4"/>
    <dgm:cxn modelId="{B20F4137-0266-4389-88BE-7D7CF1F87028}" type="presParOf" srcId="{279B4F80-4D55-440E-B4B9-0679E90BD975}" destId="{6C6F47FB-01C2-48E6-BCEA-A8851581D1C8}" srcOrd="1" destOrd="0" presId="urn:microsoft.com/office/officeart/2005/8/layout/bProcess4"/>
    <dgm:cxn modelId="{247268CE-FB6C-45C9-8E89-8DAE1F647BA7}" type="presParOf" srcId="{D2E78F9B-FD03-434B-A74D-5EA0DE549E79}" destId="{BE50D7DA-3936-470B-967A-543D3653CF66}" srcOrd="1" destOrd="0" presId="urn:microsoft.com/office/officeart/2005/8/layout/bProcess4"/>
    <dgm:cxn modelId="{15CEE0C8-3E22-444A-B021-5C482EE501DD}" type="presParOf" srcId="{D2E78F9B-FD03-434B-A74D-5EA0DE549E79}" destId="{5CF17781-1641-47AF-A1D9-4649D3147370}" srcOrd="2" destOrd="0" presId="urn:microsoft.com/office/officeart/2005/8/layout/bProcess4"/>
    <dgm:cxn modelId="{2339D7B8-F09D-4552-BE27-DA8053C0D3ED}" type="presParOf" srcId="{5CF17781-1641-47AF-A1D9-4649D3147370}" destId="{86CCCF6F-5C17-4DA8-813A-5B1DEF5C1A97}" srcOrd="0" destOrd="0" presId="urn:microsoft.com/office/officeart/2005/8/layout/bProcess4"/>
    <dgm:cxn modelId="{1EDE6AE9-CAA0-416F-94C2-53E15A7D7570}" type="presParOf" srcId="{5CF17781-1641-47AF-A1D9-4649D3147370}" destId="{9540994D-4609-48AA-905B-FD2695A502FF}" srcOrd="1" destOrd="0" presId="urn:microsoft.com/office/officeart/2005/8/layout/bProcess4"/>
    <dgm:cxn modelId="{6E38BC11-09A0-4476-B8DC-AABB4D837FBE}" type="presParOf" srcId="{D2E78F9B-FD03-434B-A74D-5EA0DE549E79}" destId="{6B260B98-313A-43EB-B86C-2C2885A6CC2E}" srcOrd="3" destOrd="0" presId="urn:microsoft.com/office/officeart/2005/8/layout/bProcess4"/>
    <dgm:cxn modelId="{6A0F7E19-B7E7-4CF4-9123-F3C0B3CC61C3}" type="presParOf" srcId="{D2E78F9B-FD03-434B-A74D-5EA0DE549E79}" destId="{6F8E6C8C-E488-4E35-83B6-BA5B6ECCFC53}" srcOrd="4" destOrd="0" presId="urn:microsoft.com/office/officeart/2005/8/layout/bProcess4"/>
    <dgm:cxn modelId="{3AAEFF12-1202-494B-AE1A-CB2BFB78FCC7}" type="presParOf" srcId="{6F8E6C8C-E488-4E35-83B6-BA5B6ECCFC53}" destId="{547911B2-75FC-4A9B-8660-E6108D3354C7}" srcOrd="0" destOrd="0" presId="urn:microsoft.com/office/officeart/2005/8/layout/bProcess4"/>
    <dgm:cxn modelId="{5CA03E02-A4B7-42C0-BA1C-26913B739A39}" type="presParOf" srcId="{6F8E6C8C-E488-4E35-83B6-BA5B6ECCFC53}" destId="{4EA1C079-2B2D-4269-AAF2-76E6F3FDB9E9}" srcOrd="1" destOrd="0" presId="urn:microsoft.com/office/officeart/2005/8/layout/bProcess4"/>
    <dgm:cxn modelId="{D1465CBC-954A-4320-8841-676A99887182}" type="presParOf" srcId="{D2E78F9B-FD03-434B-A74D-5EA0DE549E79}" destId="{62E60D09-97CF-4DFE-93A9-E1236A57FE55}" srcOrd="5" destOrd="0" presId="urn:microsoft.com/office/officeart/2005/8/layout/bProcess4"/>
    <dgm:cxn modelId="{22BE5782-2FC1-4D78-AFFB-CD60A15D3D26}" type="presParOf" srcId="{D2E78F9B-FD03-434B-A74D-5EA0DE549E79}" destId="{6CCA3C1A-2484-474C-995F-9CE52F864877}" srcOrd="6" destOrd="0" presId="urn:microsoft.com/office/officeart/2005/8/layout/bProcess4"/>
    <dgm:cxn modelId="{2242B370-57F5-4F8E-8003-329C1A77138F}" type="presParOf" srcId="{6CCA3C1A-2484-474C-995F-9CE52F864877}" destId="{D0DB8B8F-C67E-46FD-A9F7-7E4BFDA0D501}" srcOrd="0" destOrd="0" presId="urn:microsoft.com/office/officeart/2005/8/layout/bProcess4"/>
    <dgm:cxn modelId="{BBF07BA9-DB36-4568-8084-D60ADCEAF5C6}" type="presParOf" srcId="{6CCA3C1A-2484-474C-995F-9CE52F864877}" destId="{539E9E1E-6A51-445B-B22F-1EC27E0C03D1}" srcOrd="1" destOrd="0" presId="urn:microsoft.com/office/officeart/2005/8/layout/bProcess4"/>
    <dgm:cxn modelId="{96EF9D34-FA54-4CC7-A4B4-FE064E7E85C4}" type="presParOf" srcId="{D2E78F9B-FD03-434B-A74D-5EA0DE549E79}" destId="{D0817E66-0FB6-4C14-B020-3D4BC5CC80DA}" srcOrd="7" destOrd="0" presId="urn:microsoft.com/office/officeart/2005/8/layout/bProcess4"/>
    <dgm:cxn modelId="{8E25E13D-923D-4097-AF35-D6306329CBEA}" type="presParOf" srcId="{D2E78F9B-FD03-434B-A74D-5EA0DE549E79}" destId="{E7603793-3463-477B-969D-E2E03FD19721}" srcOrd="8" destOrd="0" presId="urn:microsoft.com/office/officeart/2005/8/layout/bProcess4"/>
    <dgm:cxn modelId="{DDE91A35-CFB2-49AE-A518-8376F686EF4F}" type="presParOf" srcId="{E7603793-3463-477B-969D-E2E03FD19721}" destId="{3B92C95F-CAFB-4D70-9D45-BDD65EA68722}" srcOrd="0" destOrd="0" presId="urn:microsoft.com/office/officeart/2005/8/layout/bProcess4"/>
    <dgm:cxn modelId="{94862421-381F-4176-99CC-6D9ACE211AE4}" type="presParOf" srcId="{E7603793-3463-477B-969D-E2E03FD19721}" destId="{1405038E-EE4C-4D0A-9C73-932730695243}" srcOrd="1" destOrd="0" presId="urn:microsoft.com/office/officeart/2005/8/layout/bProcess4"/>
    <dgm:cxn modelId="{00930F25-7ED3-40A7-9EBF-2C0CEE02ED8C}" type="presParOf" srcId="{D2E78F9B-FD03-434B-A74D-5EA0DE549E79}" destId="{F6CDCD4A-EE36-46F9-BE25-BF9C8E2E8AB2}" srcOrd="9" destOrd="0" presId="urn:microsoft.com/office/officeart/2005/8/layout/bProcess4"/>
    <dgm:cxn modelId="{6F80B436-B76A-48D3-8FD4-23342B36D631}" type="presParOf" srcId="{D2E78F9B-FD03-434B-A74D-5EA0DE549E79}" destId="{0E2F24A4-FE5D-434D-AE71-040CDAB76C71}" srcOrd="10" destOrd="0" presId="urn:microsoft.com/office/officeart/2005/8/layout/bProcess4"/>
    <dgm:cxn modelId="{0B3CE6F1-BCB9-4615-916E-FBF0DC1475FE}" type="presParOf" srcId="{0E2F24A4-FE5D-434D-AE71-040CDAB76C71}" destId="{96106D11-C9A7-4D52-B935-EE9004845E7F}" srcOrd="0" destOrd="0" presId="urn:microsoft.com/office/officeart/2005/8/layout/bProcess4"/>
    <dgm:cxn modelId="{A0B7EA89-3410-4744-9EBC-5BFB111B69E7}" type="presParOf" srcId="{0E2F24A4-FE5D-434D-AE71-040CDAB76C71}" destId="{94365C25-19BD-469E-987D-15739B72F84D}" srcOrd="1" destOrd="0" presId="urn:microsoft.com/office/officeart/2005/8/layout/bProcess4"/>
    <dgm:cxn modelId="{F34BFDE1-ED68-4143-BE8F-D2D446AAE5DE}" type="presParOf" srcId="{D2E78F9B-FD03-434B-A74D-5EA0DE549E79}" destId="{5FC43A18-917F-4347-8A95-956CF3593693}" srcOrd="11" destOrd="0" presId="urn:microsoft.com/office/officeart/2005/8/layout/bProcess4"/>
    <dgm:cxn modelId="{8CFA1057-518E-4875-A607-58FE33C93EC0}" type="presParOf" srcId="{D2E78F9B-FD03-434B-A74D-5EA0DE549E79}" destId="{79D14CE6-4253-4113-82CE-7FF070DDCB72}" srcOrd="12" destOrd="0" presId="urn:microsoft.com/office/officeart/2005/8/layout/bProcess4"/>
    <dgm:cxn modelId="{708E42DB-2EB9-448C-9095-F8BD36DD6B6C}" type="presParOf" srcId="{79D14CE6-4253-4113-82CE-7FF070DDCB72}" destId="{23518B83-6382-48CB-ACD9-FC66628E7F09}" srcOrd="0" destOrd="0" presId="urn:microsoft.com/office/officeart/2005/8/layout/bProcess4"/>
    <dgm:cxn modelId="{8AD4AAD3-E291-4688-990A-75585A33B1AA}" type="presParOf" srcId="{79D14CE6-4253-4113-82CE-7FF070DDCB72}" destId="{5D4C65C9-F349-40B5-90D2-03BB7827C374}" srcOrd="1" destOrd="0" presId="urn:microsoft.com/office/officeart/2005/8/layout/bProcess4"/>
    <dgm:cxn modelId="{F9F45684-9867-4E25-888F-B3CFCD766DA7}" type="presParOf" srcId="{D2E78F9B-FD03-434B-A74D-5EA0DE549E79}" destId="{433615A5-17FD-408E-9567-3D8BE7B4C0F3}" srcOrd="13" destOrd="0" presId="urn:microsoft.com/office/officeart/2005/8/layout/bProcess4"/>
    <dgm:cxn modelId="{5DA3158C-B661-4280-9412-E24E5C807D1E}" type="presParOf" srcId="{D2E78F9B-FD03-434B-A74D-5EA0DE549E79}" destId="{E0A09D63-F4A5-4887-A69B-3C1B1CD63AFD}" srcOrd="14" destOrd="0" presId="urn:microsoft.com/office/officeart/2005/8/layout/bProcess4"/>
    <dgm:cxn modelId="{B9139C8F-562B-4FD3-A19F-37F53B2F9C2C}" type="presParOf" srcId="{E0A09D63-F4A5-4887-A69B-3C1B1CD63AFD}" destId="{E1F1045A-CD48-4FF1-8A75-E7D2529496E4}" srcOrd="0" destOrd="0" presId="urn:microsoft.com/office/officeart/2005/8/layout/bProcess4"/>
    <dgm:cxn modelId="{61958131-4FC2-4C2C-A587-F07B8B90B95D}" type="presParOf" srcId="{E0A09D63-F4A5-4887-A69B-3C1B1CD63AFD}" destId="{2CD8C19B-AD8C-4E4A-AEC9-131F47D9AE69}" srcOrd="1" destOrd="0" presId="urn:microsoft.com/office/officeart/2005/8/layout/bProcess4"/>
    <dgm:cxn modelId="{9A3AE7FC-04F8-4CE1-8F3C-A1734197F2A0}" type="presParOf" srcId="{D2E78F9B-FD03-434B-A74D-5EA0DE549E79}" destId="{D3F2284F-B14F-49A0-BA79-5281C69E177F}" srcOrd="15" destOrd="0" presId="urn:microsoft.com/office/officeart/2005/8/layout/bProcess4"/>
    <dgm:cxn modelId="{BA39B5DD-5229-4D3D-B5BD-006B8877FD81}" type="presParOf" srcId="{D2E78F9B-FD03-434B-A74D-5EA0DE549E79}" destId="{7C9ADC9F-697C-456A-918A-ABD2B9496BDF}" srcOrd="16" destOrd="0" presId="urn:microsoft.com/office/officeart/2005/8/layout/bProcess4"/>
    <dgm:cxn modelId="{2F1A382E-623E-4797-931F-235CE87D1F51}" type="presParOf" srcId="{7C9ADC9F-697C-456A-918A-ABD2B9496BDF}" destId="{0D3704BB-9FB2-49B2-B88F-E7594E30DA6E}" srcOrd="0" destOrd="0" presId="urn:microsoft.com/office/officeart/2005/8/layout/bProcess4"/>
    <dgm:cxn modelId="{2187EE86-CAA5-4DBB-9C46-0AFEA75DA352}" type="presParOf" srcId="{7C9ADC9F-697C-456A-918A-ABD2B9496BDF}" destId="{5851B1E7-E670-440A-9F34-961E83DB0717}" srcOrd="1" destOrd="0" presId="urn:microsoft.com/office/officeart/2005/8/layout/bProcess4"/>
    <dgm:cxn modelId="{441670A0-41ED-4FF3-A1C7-0A1278600DD9}" type="presParOf" srcId="{D2E78F9B-FD03-434B-A74D-5EA0DE549E79}" destId="{EABD72B4-BCAD-48F6-9D95-FA568E9CF6DB}" srcOrd="17" destOrd="0" presId="urn:microsoft.com/office/officeart/2005/8/layout/bProcess4"/>
    <dgm:cxn modelId="{4178CD4A-EBA6-4608-87AB-DD996850C25A}" type="presParOf" srcId="{D2E78F9B-FD03-434B-A74D-5EA0DE549E79}" destId="{815C9223-3BC9-4E13-A861-F5F31B873E91}" srcOrd="18" destOrd="0" presId="urn:microsoft.com/office/officeart/2005/8/layout/bProcess4"/>
    <dgm:cxn modelId="{C9A5219B-E3DE-4E70-B289-05F648354BE1}" type="presParOf" srcId="{815C9223-3BC9-4E13-A861-F5F31B873E91}" destId="{8A02733F-DB88-468F-A37E-2C9451B4A3A9}" srcOrd="0" destOrd="0" presId="urn:microsoft.com/office/officeart/2005/8/layout/bProcess4"/>
    <dgm:cxn modelId="{EA762BB9-6A91-486B-A7B6-E61B1ABC1D3C}" type="presParOf" srcId="{815C9223-3BC9-4E13-A861-F5F31B873E91}" destId="{555ECAF6-5AA2-4BE7-B08C-D1F9347CD6E5}" srcOrd="1" destOrd="0" presId="urn:microsoft.com/office/officeart/2005/8/layout/bProcess4"/>
    <dgm:cxn modelId="{008B645B-D594-4339-929F-492DDCD15DD3}" type="presParOf" srcId="{D2E78F9B-FD03-434B-A74D-5EA0DE549E79}" destId="{E6E64EDD-465D-4375-BC87-8F322F81842F}" srcOrd="19" destOrd="0" presId="urn:microsoft.com/office/officeart/2005/8/layout/bProcess4"/>
    <dgm:cxn modelId="{9BEE2FE4-7591-4D28-907A-B5763D81B727}" type="presParOf" srcId="{D2E78F9B-FD03-434B-A74D-5EA0DE549E79}" destId="{B1B3ECD6-CDA4-4882-9129-134F083BF272}" srcOrd="20" destOrd="0" presId="urn:microsoft.com/office/officeart/2005/8/layout/bProcess4"/>
    <dgm:cxn modelId="{0FB47A7E-8C8F-49A4-9C77-2B30AA11C4D4}" type="presParOf" srcId="{B1B3ECD6-CDA4-4882-9129-134F083BF272}" destId="{EFBD1398-C3F7-4F62-977F-ACBE2C58A5B0}" srcOrd="0" destOrd="0" presId="urn:microsoft.com/office/officeart/2005/8/layout/bProcess4"/>
    <dgm:cxn modelId="{896DE5C6-A9F9-4896-9999-A6F8BFA08808}" type="presParOf" srcId="{B1B3ECD6-CDA4-4882-9129-134F083BF272}" destId="{042A5143-B284-43E9-9CEE-697A698B63AC}" srcOrd="1" destOrd="0" presId="urn:microsoft.com/office/officeart/2005/8/layout/bProcess4"/>
    <dgm:cxn modelId="{59835098-65EB-47C7-B927-53797C3C1AE8}" type="presParOf" srcId="{D2E78F9B-FD03-434B-A74D-5EA0DE549E79}" destId="{8DDF6B5E-EEEA-492B-B02D-178D9AF0592B}" srcOrd="21" destOrd="0" presId="urn:microsoft.com/office/officeart/2005/8/layout/bProcess4"/>
    <dgm:cxn modelId="{F6FB6FCA-E248-48AB-BEE1-866F45110E69}" type="presParOf" srcId="{D2E78F9B-FD03-434B-A74D-5EA0DE549E79}" destId="{BCAB3F5C-9062-4198-830C-1F884C1643AF}" srcOrd="22" destOrd="0" presId="urn:microsoft.com/office/officeart/2005/8/layout/bProcess4"/>
    <dgm:cxn modelId="{ADEBBC5C-DD7D-43F5-B1F8-8DB4D96019C7}" type="presParOf" srcId="{BCAB3F5C-9062-4198-830C-1F884C1643AF}" destId="{4681DE36-3B47-45B7-AD22-4CFD10B37E8E}" srcOrd="0" destOrd="0" presId="urn:microsoft.com/office/officeart/2005/8/layout/bProcess4"/>
    <dgm:cxn modelId="{9BBDB047-597F-49E0-939B-A1865D60D4F5}" type="presParOf" srcId="{BCAB3F5C-9062-4198-830C-1F884C1643AF}" destId="{150ED3F1-E73C-4F92-A1BB-2932F238E018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7B281A-A9B0-4F49-B079-94A9CF3D361A}">
      <dsp:nvSpPr>
        <dsp:cNvPr id="0" name=""/>
        <dsp:cNvSpPr/>
      </dsp:nvSpPr>
      <dsp:spPr>
        <a:xfrm>
          <a:off x="206906" y="445389"/>
          <a:ext cx="4948904" cy="154653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7518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Обоснование реорганизации</a:t>
          </a:r>
        </a:p>
      </dsp:txBody>
      <dsp:txXfrm>
        <a:off x="206906" y="445389"/>
        <a:ext cx="4948904" cy="1546532"/>
      </dsp:txXfrm>
    </dsp:sp>
    <dsp:sp modelId="{2720ADAA-74BA-459E-948A-51645214F0F7}">
      <dsp:nvSpPr>
        <dsp:cNvPr id="0" name=""/>
        <dsp:cNvSpPr/>
      </dsp:nvSpPr>
      <dsp:spPr>
        <a:xfrm>
          <a:off x="702" y="222001"/>
          <a:ext cx="1082572" cy="162385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4082EA-F2F7-4ACE-AFBD-E8665605F74B}">
      <dsp:nvSpPr>
        <dsp:cNvPr id="0" name=""/>
        <dsp:cNvSpPr/>
      </dsp:nvSpPr>
      <dsp:spPr>
        <a:xfrm>
          <a:off x="5565993" y="445389"/>
          <a:ext cx="4948904" cy="154653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7518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Проект решения</a:t>
          </a:r>
        </a:p>
      </dsp:txBody>
      <dsp:txXfrm>
        <a:off x="5565993" y="445389"/>
        <a:ext cx="4948904" cy="1546532"/>
      </dsp:txXfrm>
    </dsp:sp>
    <dsp:sp modelId="{2577CA69-31E8-4813-88E5-F36B9654809B}">
      <dsp:nvSpPr>
        <dsp:cNvPr id="0" name=""/>
        <dsp:cNvSpPr/>
      </dsp:nvSpPr>
      <dsp:spPr>
        <a:xfrm>
          <a:off x="5359789" y="222001"/>
          <a:ext cx="1082572" cy="162385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8326F7-BF5A-44B3-B16A-F456C5FF51B9}">
      <dsp:nvSpPr>
        <dsp:cNvPr id="0" name=""/>
        <dsp:cNvSpPr/>
      </dsp:nvSpPr>
      <dsp:spPr>
        <a:xfrm>
          <a:off x="2886450" y="2392302"/>
          <a:ext cx="4948904" cy="154653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7518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Заключение ревизионного союза</a:t>
          </a:r>
        </a:p>
      </dsp:txBody>
      <dsp:txXfrm>
        <a:off x="2886450" y="2392302"/>
        <a:ext cx="4948904" cy="1546532"/>
      </dsp:txXfrm>
    </dsp:sp>
    <dsp:sp modelId="{EFF74685-61BC-460A-BD17-305EF9066192}">
      <dsp:nvSpPr>
        <dsp:cNvPr id="0" name=""/>
        <dsp:cNvSpPr/>
      </dsp:nvSpPr>
      <dsp:spPr>
        <a:xfrm>
          <a:off x="2680245" y="2168914"/>
          <a:ext cx="1082572" cy="162385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0A8964-BC7E-4F9A-A917-3B2C7A3E0418}">
      <dsp:nvSpPr>
        <dsp:cNvPr id="0" name=""/>
        <dsp:cNvSpPr/>
      </dsp:nvSpPr>
      <dsp:spPr>
        <a:xfrm>
          <a:off x="3134498" y="828639"/>
          <a:ext cx="6378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37818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436696" y="871017"/>
        <a:ext cx="33420" cy="6684"/>
      </dsp:txXfrm>
    </dsp:sp>
    <dsp:sp modelId="{D70C8BB2-8707-40CC-8AC8-E72FF943D98B}">
      <dsp:nvSpPr>
        <dsp:cNvPr id="0" name=""/>
        <dsp:cNvSpPr/>
      </dsp:nvSpPr>
      <dsp:spPr>
        <a:xfrm>
          <a:off x="230131" y="2509"/>
          <a:ext cx="2906166" cy="17437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Уведомление ИФНС о начале процедуры</a:t>
          </a:r>
        </a:p>
      </dsp:txBody>
      <dsp:txXfrm>
        <a:off x="230131" y="2509"/>
        <a:ext cx="2906166" cy="1743700"/>
      </dsp:txXfrm>
    </dsp:sp>
    <dsp:sp modelId="{B3DFA9EB-5552-445E-917B-3D2743D5ECF7}">
      <dsp:nvSpPr>
        <dsp:cNvPr id="0" name=""/>
        <dsp:cNvSpPr/>
      </dsp:nvSpPr>
      <dsp:spPr>
        <a:xfrm>
          <a:off x="6709083" y="828639"/>
          <a:ext cx="6378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37818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7011282" y="871017"/>
        <a:ext cx="33420" cy="6684"/>
      </dsp:txXfrm>
    </dsp:sp>
    <dsp:sp modelId="{02258179-16EE-47EF-BB9A-EC4E21F86711}">
      <dsp:nvSpPr>
        <dsp:cNvPr id="0" name=""/>
        <dsp:cNvSpPr/>
      </dsp:nvSpPr>
      <dsp:spPr>
        <a:xfrm>
          <a:off x="3804716" y="2509"/>
          <a:ext cx="2906166" cy="17437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Получение документов ИФНС</a:t>
          </a:r>
        </a:p>
      </dsp:txBody>
      <dsp:txXfrm>
        <a:off x="3804716" y="2509"/>
        <a:ext cx="2906166" cy="1743700"/>
      </dsp:txXfrm>
    </dsp:sp>
    <dsp:sp modelId="{5ED84758-9421-46DF-B946-A50EEDB25B46}">
      <dsp:nvSpPr>
        <dsp:cNvPr id="0" name=""/>
        <dsp:cNvSpPr/>
      </dsp:nvSpPr>
      <dsp:spPr>
        <a:xfrm>
          <a:off x="1683214" y="1744409"/>
          <a:ext cx="7149170" cy="637818"/>
        </a:xfrm>
        <a:custGeom>
          <a:avLst/>
          <a:gdLst/>
          <a:ahLst/>
          <a:cxnLst/>
          <a:rect l="0" t="0" r="0" b="0"/>
          <a:pathLst>
            <a:path>
              <a:moveTo>
                <a:pt x="7149170" y="0"/>
              </a:moveTo>
              <a:lnTo>
                <a:pt x="7149170" y="336009"/>
              </a:lnTo>
              <a:lnTo>
                <a:pt x="0" y="336009"/>
              </a:lnTo>
              <a:lnTo>
                <a:pt x="0" y="637818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078291" y="2059976"/>
        <a:ext cx="359017" cy="6684"/>
      </dsp:txXfrm>
    </dsp:sp>
    <dsp:sp modelId="{05A91BF6-C962-4CD4-84D6-EDB6FCD058C7}">
      <dsp:nvSpPr>
        <dsp:cNvPr id="0" name=""/>
        <dsp:cNvSpPr/>
      </dsp:nvSpPr>
      <dsp:spPr>
        <a:xfrm>
          <a:off x="7379301" y="2509"/>
          <a:ext cx="2906166" cy="17437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Уведомление кредиторов о реорганизации</a:t>
          </a:r>
        </a:p>
      </dsp:txBody>
      <dsp:txXfrm>
        <a:off x="7379301" y="2509"/>
        <a:ext cx="2906166" cy="1743700"/>
      </dsp:txXfrm>
    </dsp:sp>
    <dsp:sp modelId="{AE267D61-8A19-4C61-BADB-CBA3AEF07A77}">
      <dsp:nvSpPr>
        <dsp:cNvPr id="0" name=""/>
        <dsp:cNvSpPr/>
      </dsp:nvSpPr>
      <dsp:spPr>
        <a:xfrm>
          <a:off x="3134498" y="3240757"/>
          <a:ext cx="6378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37818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436696" y="3283135"/>
        <a:ext cx="33420" cy="6684"/>
      </dsp:txXfrm>
    </dsp:sp>
    <dsp:sp modelId="{84C7A033-BAF4-4779-829A-0B34979D545D}">
      <dsp:nvSpPr>
        <dsp:cNvPr id="0" name=""/>
        <dsp:cNvSpPr/>
      </dsp:nvSpPr>
      <dsp:spPr>
        <a:xfrm>
          <a:off x="230131" y="2414627"/>
          <a:ext cx="2906166" cy="17437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Публикация сообщения о реорганизации (двукратно)</a:t>
          </a:r>
        </a:p>
      </dsp:txBody>
      <dsp:txXfrm>
        <a:off x="230131" y="2414627"/>
        <a:ext cx="2906166" cy="1743700"/>
      </dsp:txXfrm>
    </dsp:sp>
    <dsp:sp modelId="{EFF1949C-A61E-4BC7-BE71-5A5CEFAF72A7}">
      <dsp:nvSpPr>
        <dsp:cNvPr id="0" name=""/>
        <dsp:cNvSpPr/>
      </dsp:nvSpPr>
      <dsp:spPr>
        <a:xfrm>
          <a:off x="6709083" y="3240757"/>
          <a:ext cx="6378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37818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7011282" y="3283135"/>
        <a:ext cx="33420" cy="6684"/>
      </dsp:txXfrm>
    </dsp:sp>
    <dsp:sp modelId="{DFF43535-A277-4A16-9AE9-AA0ABDC2141C}">
      <dsp:nvSpPr>
        <dsp:cNvPr id="0" name=""/>
        <dsp:cNvSpPr/>
      </dsp:nvSpPr>
      <dsp:spPr>
        <a:xfrm>
          <a:off x="3804716" y="2414627"/>
          <a:ext cx="2906166" cy="17437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Подача документов о прекращении деятельности СПКК</a:t>
          </a:r>
        </a:p>
      </dsp:txBody>
      <dsp:txXfrm>
        <a:off x="3804716" y="2414627"/>
        <a:ext cx="2906166" cy="1743700"/>
      </dsp:txXfrm>
    </dsp:sp>
    <dsp:sp modelId="{8D3BB97F-60C1-47FE-833C-F70B09F43AEC}">
      <dsp:nvSpPr>
        <dsp:cNvPr id="0" name=""/>
        <dsp:cNvSpPr/>
      </dsp:nvSpPr>
      <dsp:spPr>
        <a:xfrm>
          <a:off x="7379301" y="2414627"/>
          <a:ext cx="2906166" cy="17437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/>
            <a:t>Получение документов ИФНС</a:t>
          </a:r>
          <a:endParaRPr lang="ru-RU" sz="2100" kern="1200" dirty="0"/>
        </a:p>
      </dsp:txBody>
      <dsp:txXfrm>
        <a:off x="7379301" y="2414627"/>
        <a:ext cx="2906166" cy="17437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8B05AE-A0E2-4E22-B686-B9F69D29BF88}">
      <dsp:nvSpPr>
        <dsp:cNvPr id="0" name=""/>
        <dsp:cNvSpPr/>
      </dsp:nvSpPr>
      <dsp:spPr>
        <a:xfrm>
          <a:off x="0" y="0"/>
          <a:ext cx="10515600" cy="1300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Подаётся в течение трёх рабочих дней после принятия решения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(Федеральный закон от 08.08.2001 г. № 129-ФЗ "О государственной регистрации юридических лиц и индивидуальных предпринимателей«, чт. 13.1, ч. 1)</a:t>
          </a:r>
        </a:p>
      </dsp:txBody>
      <dsp:txXfrm>
        <a:off x="2233146" y="0"/>
        <a:ext cx="8282453" cy="1300261"/>
      </dsp:txXfrm>
    </dsp:sp>
    <dsp:sp modelId="{43026770-16EA-4E58-B7B4-1AFE7BC24885}">
      <dsp:nvSpPr>
        <dsp:cNvPr id="0" name=""/>
        <dsp:cNvSpPr/>
      </dsp:nvSpPr>
      <dsp:spPr>
        <a:xfrm>
          <a:off x="130026" y="130026"/>
          <a:ext cx="2103120" cy="104020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6E8900-62AA-4C74-9163-F6DCA6CDFB21}">
      <dsp:nvSpPr>
        <dsp:cNvPr id="0" name=""/>
        <dsp:cNvSpPr/>
      </dsp:nvSpPr>
      <dsp:spPr>
        <a:xfrm>
          <a:off x="0" y="1430287"/>
          <a:ext cx="10515600" cy="1300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Подаётся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Кооперативом, последним принявшим решение о реорганизации или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Кооперативом, который определён в качестве заявителя</a:t>
          </a:r>
        </a:p>
      </dsp:txBody>
      <dsp:txXfrm>
        <a:off x="2233146" y="1430287"/>
        <a:ext cx="8282453" cy="1300261"/>
      </dsp:txXfrm>
    </dsp:sp>
    <dsp:sp modelId="{9539CE89-3702-4134-9D97-D1FC0CBBF229}">
      <dsp:nvSpPr>
        <dsp:cNvPr id="0" name=""/>
        <dsp:cNvSpPr/>
      </dsp:nvSpPr>
      <dsp:spPr>
        <a:xfrm>
          <a:off x="130026" y="1560313"/>
          <a:ext cx="2103120" cy="104020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B5E18C-94C9-4FAE-B3D2-FFDF26CDA7BF}">
      <dsp:nvSpPr>
        <dsp:cNvPr id="0" name=""/>
        <dsp:cNvSpPr/>
      </dsp:nvSpPr>
      <dsp:spPr>
        <a:xfrm>
          <a:off x="0" y="2860575"/>
          <a:ext cx="10515600" cy="1300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Подаётся в составе: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Нотариально удостоверенной формы Р12003,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Протоколов общих собраний участников реорганизации</a:t>
          </a:r>
        </a:p>
      </dsp:txBody>
      <dsp:txXfrm>
        <a:off x="2233146" y="2860575"/>
        <a:ext cx="8282453" cy="1300261"/>
      </dsp:txXfrm>
    </dsp:sp>
    <dsp:sp modelId="{818F0FE8-0807-49C5-A81E-CAECEB20FAC3}">
      <dsp:nvSpPr>
        <dsp:cNvPr id="0" name=""/>
        <dsp:cNvSpPr/>
      </dsp:nvSpPr>
      <dsp:spPr>
        <a:xfrm>
          <a:off x="130026" y="2990601"/>
          <a:ext cx="2103120" cy="104020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50D7DA-3936-470B-967A-543D3653CF66}">
      <dsp:nvSpPr>
        <dsp:cNvPr id="0" name=""/>
        <dsp:cNvSpPr/>
      </dsp:nvSpPr>
      <dsp:spPr>
        <a:xfrm rot="5400000">
          <a:off x="-91934" y="580267"/>
          <a:ext cx="897295" cy="10879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6F47FB-01C2-48E6-BCEA-A8851581D1C8}">
      <dsp:nvSpPr>
        <dsp:cNvPr id="0" name=""/>
        <dsp:cNvSpPr/>
      </dsp:nvSpPr>
      <dsp:spPr>
        <a:xfrm>
          <a:off x="110251" y="1362"/>
          <a:ext cx="1208885" cy="7253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Собрание</a:t>
          </a:r>
        </a:p>
      </dsp:txBody>
      <dsp:txXfrm>
        <a:off x="131495" y="22606"/>
        <a:ext cx="1166397" cy="682843"/>
      </dsp:txXfrm>
    </dsp:sp>
    <dsp:sp modelId="{6B260B98-313A-43EB-B86C-2C2885A6CC2E}">
      <dsp:nvSpPr>
        <dsp:cNvPr id="0" name=""/>
        <dsp:cNvSpPr/>
      </dsp:nvSpPr>
      <dsp:spPr>
        <a:xfrm rot="5400000">
          <a:off x="-91934" y="1486932"/>
          <a:ext cx="897295" cy="10879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40994D-4609-48AA-905B-FD2695A502FF}">
      <dsp:nvSpPr>
        <dsp:cNvPr id="0" name=""/>
        <dsp:cNvSpPr/>
      </dsp:nvSpPr>
      <dsp:spPr>
        <a:xfrm>
          <a:off x="110251" y="908027"/>
          <a:ext cx="1208885" cy="7253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Нотариус</a:t>
          </a:r>
        </a:p>
      </dsp:txBody>
      <dsp:txXfrm>
        <a:off x="131495" y="929271"/>
        <a:ext cx="1166397" cy="682843"/>
      </dsp:txXfrm>
    </dsp:sp>
    <dsp:sp modelId="{62E60D09-97CF-4DFE-93A9-E1236A57FE55}">
      <dsp:nvSpPr>
        <dsp:cNvPr id="0" name=""/>
        <dsp:cNvSpPr/>
      </dsp:nvSpPr>
      <dsp:spPr>
        <a:xfrm rot="5400000">
          <a:off x="-91934" y="2393596"/>
          <a:ext cx="897295" cy="10879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A1C079-2B2D-4269-AAF2-76E6F3FDB9E9}">
      <dsp:nvSpPr>
        <dsp:cNvPr id="0" name=""/>
        <dsp:cNvSpPr/>
      </dsp:nvSpPr>
      <dsp:spPr>
        <a:xfrm>
          <a:off x="110251" y="1814691"/>
          <a:ext cx="1208885" cy="7253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ИФНС (подача)</a:t>
          </a:r>
        </a:p>
      </dsp:txBody>
      <dsp:txXfrm>
        <a:off x="131495" y="1835935"/>
        <a:ext cx="1166397" cy="682843"/>
      </dsp:txXfrm>
    </dsp:sp>
    <dsp:sp modelId="{D0817E66-0FB6-4C14-B020-3D4BC5CC80DA}">
      <dsp:nvSpPr>
        <dsp:cNvPr id="0" name=""/>
        <dsp:cNvSpPr/>
      </dsp:nvSpPr>
      <dsp:spPr>
        <a:xfrm>
          <a:off x="361397" y="2846929"/>
          <a:ext cx="1598449" cy="10879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9E9E1E-6A51-445B-B22F-1EC27E0C03D1}">
      <dsp:nvSpPr>
        <dsp:cNvPr id="0" name=""/>
        <dsp:cNvSpPr/>
      </dsp:nvSpPr>
      <dsp:spPr>
        <a:xfrm>
          <a:off x="110251" y="2721355"/>
          <a:ext cx="1208885" cy="7253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ИФНС (получение)</a:t>
          </a:r>
        </a:p>
      </dsp:txBody>
      <dsp:txXfrm>
        <a:off x="131495" y="2742599"/>
        <a:ext cx="1166397" cy="682843"/>
      </dsp:txXfrm>
    </dsp:sp>
    <dsp:sp modelId="{F6CDCD4A-EE36-46F9-BE25-BF9C8E2E8AB2}">
      <dsp:nvSpPr>
        <dsp:cNvPr id="0" name=""/>
        <dsp:cNvSpPr/>
      </dsp:nvSpPr>
      <dsp:spPr>
        <a:xfrm rot="16200000">
          <a:off x="1515883" y="2393596"/>
          <a:ext cx="897295" cy="10879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05038E-EE4C-4D0A-9C73-932730695243}">
      <dsp:nvSpPr>
        <dsp:cNvPr id="0" name=""/>
        <dsp:cNvSpPr/>
      </dsp:nvSpPr>
      <dsp:spPr>
        <a:xfrm>
          <a:off x="1718069" y="2721355"/>
          <a:ext cx="1208885" cy="7253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Публикация</a:t>
          </a:r>
        </a:p>
      </dsp:txBody>
      <dsp:txXfrm>
        <a:off x="1739313" y="2742599"/>
        <a:ext cx="1166397" cy="682843"/>
      </dsp:txXfrm>
    </dsp:sp>
    <dsp:sp modelId="{5FC43A18-917F-4347-8A95-956CF3593693}">
      <dsp:nvSpPr>
        <dsp:cNvPr id="0" name=""/>
        <dsp:cNvSpPr/>
      </dsp:nvSpPr>
      <dsp:spPr>
        <a:xfrm rot="16200000">
          <a:off x="1515883" y="1486932"/>
          <a:ext cx="897295" cy="10879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365C25-19BD-469E-987D-15739B72F84D}">
      <dsp:nvSpPr>
        <dsp:cNvPr id="0" name=""/>
        <dsp:cNvSpPr/>
      </dsp:nvSpPr>
      <dsp:spPr>
        <a:xfrm>
          <a:off x="1718069" y="1814691"/>
          <a:ext cx="1208885" cy="7253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Собрание</a:t>
          </a:r>
        </a:p>
      </dsp:txBody>
      <dsp:txXfrm>
        <a:off x="1739313" y="1835935"/>
        <a:ext cx="1166397" cy="682843"/>
      </dsp:txXfrm>
    </dsp:sp>
    <dsp:sp modelId="{433615A5-17FD-408E-9567-3D8BE7B4C0F3}">
      <dsp:nvSpPr>
        <dsp:cNvPr id="0" name=""/>
        <dsp:cNvSpPr/>
      </dsp:nvSpPr>
      <dsp:spPr>
        <a:xfrm rot="16200000">
          <a:off x="1515883" y="580267"/>
          <a:ext cx="897295" cy="10879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4C65C9-F349-40B5-90D2-03BB7827C374}">
      <dsp:nvSpPr>
        <dsp:cNvPr id="0" name=""/>
        <dsp:cNvSpPr/>
      </dsp:nvSpPr>
      <dsp:spPr>
        <a:xfrm>
          <a:off x="1718069" y="908027"/>
          <a:ext cx="1208885" cy="7253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Нотариус</a:t>
          </a:r>
        </a:p>
      </dsp:txBody>
      <dsp:txXfrm>
        <a:off x="1739313" y="929271"/>
        <a:ext cx="1166397" cy="682843"/>
      </dsp:txXfrm>
    </dsp:sp>
    <dsp:sp modelId="{D3F2284F-B14F-49A0-BA79-5281C69E177F}">
      <dsp:nvSpPr>
        <dsp:cNvPr id="0" name=""/>
        <dsp:cNvSpPr/>
      </dsp:nvSpPr>
      <dsp:spPr>
        <a:xfrm>
          <a:off x="1969215" y="126935"/>
          <a:ext cx="1598449" cy="10879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D8C19B-AD8C-4E4A-AEC9-131F47D9AE69}">
      <dsp:nvSpPr>
        <dsp:cNvPr id="0" name=""/>
        <dsp:cNvSpPr/>
      </dsp:nvSpPr>
      <dsp:spPr>
        <a:xfrm>
          <a:off x="1718069" y="1362"/>
          <a:ext cx="1208885" cy="7253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ИФНС (подача)</a:t>
          </a:r>
        </a:p>
      </dsp:txBody>
      <dsp:txXfrm>
        <a:off x="1739313" y="22606"/>
        <a:ext cx="1166397" cy="682843"/>
      </dsp:txXfrm>
    </dsp:sp>
    <dsp:sp modelId="{EABD72B4-BCAD-48F6-9D95-FA568E9CF6DB}">
      <dsp:nvSpPr>
        <dsp:cNvPr id="0" name=""/>
        <dsp:cNvSpPr/>
      </dsp:nvSpPr>
      <dsp:spPr>
        <a:xfrm rot="5400000">
          <a:off x="3123701" y="580267"/>
          <a:ext cx="897295" cy="10879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51B1E7-E670-440A-9F34-961E83DB0717}">
      <dsp:nvSpPr>
        <dsp:cNvPr id="0" name=""/>
        <dsp:cNvSpPr/>
      </dsp:nvSpPr>
      <dsp:spPr>
        <a:xfrm>
          <a:off x="3325887" y="1362"/>
          <a:ext cx="1208885" cy="7253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ИФНС (получение)</a:t>
          </a:r>
        </a:p>
      </dsp:txBody>
      <dsp:txXfrm>
        <a:off x="3347131" y="22606"/>
        <a:ext cx="1166397" cy="682843"/>
      </dsp:txXfrm>
    </dsp:sp>
    <dsp:sp modelId="{E6E64EDD-465D-4375-BC87-8F322F81842F}">
      <dsp:nvSpPr>
        <dsp:cNvPr id="0" name=""/>
        <dsp:cNvSpPr/>
      </dsp:nvSpPr>
      <dsp:spPr>
        <a:xfrm rot="5400000">
          <a:off x="3123701" y="1486932"/>
          <a:ext cx="897295" cy="10879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5ECAF6-5AA2-4BE7-B08C-D1F9347CD6E5}">
      <dsp:nvSpPr>
        <dsp:cNvPr id="0" name=""/>
        <dsp:cNvSpPr/>
      </dsp:nvSpPr>
      <dsp:spPr>
        <a:xfrm>
          <a:off x="3325887" y="908027"/>
          <a:ext cx="1208885" cy="7253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Собрание</a:t>
          </a:r>
        </a:p>
      </dsp:txBody>
      <dsp:txXfrm>
        <a:off x="3347131" y="929271"/>
        <a:ext cx="1166397" cy="682843"/>
      </dsp:txXfrm>
    </dsp:sp>
    <dsp:sp modelId="{8DDF6B5E-EEEA-492B-B02D-178D9AF0592B}">
      <dsp:nvSpPr>
        <dsp:cNvPr id="0" name=""/>
        <dsp:cNvSpPr/>
      </dsp:nvSpPr>
      <dsp:spPr>
        <a:xfrm rot="5400000">
          <a:off x="3123701" y="2393596"/>
          <a:ext cx="897295" cy="10879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2A5143-B284-43E9-9CEE-697A698B63AC}">
      <dsp:nvSpPr>
        <dsp:cNvPr id="0" name=""/>
        <dsp:cNvSpPr/>
      </dsp:nvSpPr>
      <dsp:spPr>
        <a:xfrm>
          <a:off x="3325887" y="1814691"/>
          <a:ext cx="1208885" cy="7253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Нотариус</a:t>
          </a:r>
        </a:p>
      </dsp:txBody>
      <dsp:txXfrm>
        <a:off x="3347131" y="1835935"/>
        <a:ext cx="1166397" cy="682843"/>
      </dsp:txXfrm>
    </dsp:sp>
    <dsp:sp modelId="{150ED3F1-E73C-4F92-A1BB-2932F238E018}">
      <dsp:nvSpPr>
        <dsp:cNvPr id="0" name=""/>
        <dsp:cNvSpPr/>
      </dsp:nvSpPr>
      <dsp:spPr>
        <a:xfrm>
          <a:off x="3325887" y="2721355"/>
          <a:ext cx="1208885" cy="7253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ИФНС</a:t>
          </a:r>
        </a:p>
      </dsp:txBody>
      <dsp:txXfrm>
        <a:off x="3347131" y="2742599"/>
        <a:ext cx="1166397" cy="6828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282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816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81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6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4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27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3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641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65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575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93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92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87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693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stnik-gosreg.ru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estnik-gosreg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187B58-3857-4454-9C70-EFB475976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7B75A0-2FDC-4A8A-8B63-633E0E47B29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24" y="10"/>
            <a:ext cx="12168000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C5418A4-3935-49EA-B51C-5DDCBFAA3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8056" y="2813365"/>
            <a:ext cx="7450687" cy="3406460"/>
          </a:xfrm>
          <a:custGeom>
            <a:avLst/>
            <a:gdLst>
              <a:gd name="connsiteX0" fmla="*/ 6457914 w 7450687"/>
              <a:gd name="connsiteY0" fmla="*/ 0 h 3406460"/>
              <a:gd name="connsiteX1" fmla="*/ 6844288 w 7450687"/>
              <a:gd name="connsiteY1" fmla="*/ 233492 h 3406460"/>
              <a:gd name="connsiteX2" fmla="*/ 7386323 w 7450687"/>
              <a:gd name="connsiteY2" fmla="*/ 717155 h 3406460"/>
              <a:gd name="connsiteX3" fmla="*/ 7430798 w 7450687"/>
              <a:gd name="connsiteY3" fmla="*/ 1809564 h 3406460"/>
              <a:gd name="connsiteX4" fmla="*/ 7013848 w 7450687"/>
              <a:gd name="connsiteY4" fmla="*/ 3104890 h 3406460"/>
              <a:gd name="connsiteX5" fmla="*/ 6569101 w 7450687"/>
              <a:gd name="connsiteY5" fmla="*/ 3402314 h 3406460"/>
              <a:gd name="connsiteX6" fmla="*/ 3683807 w 7450687"/>
              <a:gd name="connsiteY6" fmla="*/ 3341162 h 3406460"/>
              <a:gd name="connsiteX7" fmla="*/ 1704683 w 7450687"/>
              <a:gd name="connsiteY7" fmla="*/ 2860279 h 3406460"/>
              <a:gd name="connsiteX8" fmla="*/ 2010446 w 7450687"/>
              <a:gd name="connsiteY8" fmla="*/ 2801907 h 3406460"/>
              <a:gd name="connsiteX9" fmla="*/ 1273834 w 7450687"/>
              <a:gd name="connsiteY9" fmla="*/ 2674041 h 3406460"/>
              <a:gd name="connsiteX10" fmla="*/ 1315530 w 7450687"/>
              <a:gd name="connsiteY10" fmla="*/ 2657363 h 3406460"/>
              <a:gd name="connsiteX11" fmla="*/ 1234919 w 7450687"/>
              <a:gd name="connsiteY11" fmla="*/ 2590651 h 3406460"/>
              <a:gd name="connsiteX12" fmla="*/ 904138 w 7450687"/>
              <a:gd name="connsiteY12" fmla="*/ 2485024 h 3406460"/>
              <a:gd name="connsiteX13" fmla="*/ 1315530 w 7450687"/>
              <a:gd name="connsiteY13" fmla="*/ 2307126 h 3406460"/>
              <a:gd name="connsiteX14" fmla="*/ 851326 w 7450687"/>
              <a:gd name="connsiteY14" fmla="*/ 2065294 h 3406460"/>
              <a:gd name="connsiteX15" fmla="*/ 615053 w 7450687"/>
              <a:gd name="connsiteY15" fmla="*/ 2006921 h 3406460"/>
              <a:gd name="connsiteX16" fmla="*/ 1393361 w 7450687"/>
              <a:gd name="connsiteY16" fmla="*/ 1703937 h 3406460"/>
              <a:gd name="connsiteX17" fmla="*/ 131391 w 7450687"/>
              <a:gd name="connsiteY17" fmla="*/ 1553835 h 3406460"/>
              <a:gd name="connsiteX18" fmla="*/ 234239 w 7450687"/>
              <a:gd name="connsiteY18" fmla="*/ 1492682 h 3406460"/>
              <a:gd name="connsiteX19" fmla="*/ 1018105 w 7450687"/>
              <a:gd name="connsiteY19" fmla="*/ 1509360 h 3406460"/>
              <a:gd name="connsiteX20" fmla="*/ 1148750 w 7450687"/>
              <a:gd name="connsiteY20" fmla="*/ 1462106 h 3406460"/>
              <a:gd name="connsiteX21" fmla="*/ 1018105 w 7450687"/>
              <a:gd name="connsiteY21" fmla="*/ 1387055 h 3406460"/>
              <a:gd name="connsiteX22" fmla="*/ 509426 w 7450687"/>
              <a:gd name="connsiteY22" fmla="*/ 1331461 h 3406460"/>
              <a:gd name="connsiteX23" fmla="*/ 376002 w 7450687"/>
              <a:gd name="connsiteY23" fmla="*/ 1206376 h 3406460"/>
              <a:gd name="connsiteX24" fmla="*/ 150849 w 7450687"/>
              <a:gd name="connsiteY24" fmla="*/ 1061833 h 3406460"/>
              <a:gd name="connsiteX25" fmla="*/ 306510 w 7450687"/>
              <a:gd name="connsiteY25" fmla="*/ 942308 h 3406460"/>
              <a:gd name="connsiteX26" fmla="*/ 53560 w 7450687"/>
              <a:gd name="connsiteY26" fmla="*/ 764409 h 3406460"/>
              <a:gd name="connsiteX27" fmla="*/ 125832 w 7450687"/>
              <a:gd name="connsiteY27" fmla="*/ 530917 h 3406460"/>
              <a:gd name="connsiteX28" fmla="*/ 551121 w 7450687"/>
              <a:gd name="connsiteY28" fmla="*/ 475324 h 3406460"/>
              <a:gd name="connsiteX29" fmla="*/ 1120952 w 7450687"/>
              <a:gd name="connsiteY29" fmla="*/ 394713 h 3406460"/>
              <a:gd name="connsiteX30" fmla="*/ 1693564 w 7450687"/>
              <a:gd name="connsiteY30" fmla="*/ 325221 h 3406460"/>
              <a:gd name="connsiteX31" fmla="*/ 2266175 w 7450687"/>
              <a:gd name="connsiteY31" fmla="*/ 325221 h 3406460"/>
              <a:gd name="connsiteX32" fmla="*/ 2430177 w 7450687"/>
              <a:gd name="connsiteY32" fmla="*/ 330781 h 3406460"/>
              <a:gd name="connsiteX33" fmla="*/ 2432956 w 7450687"/>
              <a:gd name="connsiteY33" fmla="*/ 330781 h 3406460"/>
              <a:gd name="connsiteX34" fmla="*/ 3144551 w 7450687"/>
              <a:gd name="connsiteY34" fmla="*/ 355798 h 3406460"/>
              <a:gd name="connsiteX35" fmla="*/ 3408619 w 7450687"/>
              <a:gd name="connsiteY35" fmla="*/ 358577 h 3406460"/>
              <a:gd name="connsiteX36" fmla="*/ 3981231 w 7450687"/>
              <a:gd name="connsiteY36" fmla="*/ 361357 h 3406460"/>
              <a:gd name="connsiteX37" fmla="*/ 4551063 w 7450687"/>
              <a:gd name="connsiteY37" fmla="*/ 350238 h 3406460"/>
              <a:gd name="connsiteX38" fmla="*/ 5129233 w 7450687"/>
              <a:gd name="connsiteY38" fmla="*/ 316882 h 3406460"/>
              <a:gd name="connsiteX39" fmla="*/ 5699065 w 7450687"/>
              <a:gd name="connsiteY39" fmla="*/ 272407 h 3406460"/>
              <a:gd name="connsiteX40" fmla="*/ 6063202 w 7450687"/>
              <a:gd name="connsiteY40" fmla="*/ 172339 h 3406460"/>
              <a:gd name="connsiteX41" fmla="*/ 6457914 w 7450687"/>
              <a:gd name="connsiteY41" fmla="*/ 0 h 340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450687" h="3406460">
                <a:moveTo>
                  <a:pt x="6457914" y="0"/>
                </a:moveTo>
                <a:cubicBezTo>
                  <a:pt x="6560763" y="125085"/>
                  <a:pt x="6713644" y="161221"/>
                  <a:pt x="6844288" y="233492"/>
                </a:cubicBezTo>
                <a:cubicBezTo>
                  <a:pt x="6972153" y="289086"/>
                  <a:pt x="7336289" y="611527"/>
                  <a:pt x="7386323" y="717155"/>
                </a:cubicBezTo>
                <a:cubicBezTo>
                  <a:pt x="7475273" y="900613"/>
                  <a:pt x="7453035" y="1573293"/>
                  <a:pt x="7430798" y="1809564"/>
                </a:cubicBezTo>
                <a:cubicBezTo>
                  <a:pt x="7347408" y="2398855"/>
                  <a:pt x="7041645" y="3077093"/>
                  <a:pt x="7013848" y="3104890"/>
                </a:cubicBezTo>
                <a:cubicBezTo>
                  <a:pt x="6924899" y="3085432"/>
                  <a:pt x="6721983" y="3391196"/>
                  <a:pt x="6569101" y="3402314"/>
                </a:cubicBezTo>
                <a:cubicBezTo>
                  <a:pt x="6407881" y="3413434"/>
                  <a:pt x="4039604" y="3405095"/>
                  <a:pt x="3683807" y="3341162"/>
                </a:cubicBezTo>
                <a:cubicBezTo>
                  <a:pt x="1749158" y="2988144"/>
                  <a:pt x="1704683" y="2860279"/>
                  <a:pt x="1704683" y="2860279"/>
                </a:cubicBezTo>
                <a:cubicBezTo>
                  <a:pt x="1704683" y="2860279"/>
                  <a:pt x="1910378" y="2835262"/>
                  <a:pt x="2010446" y="2801907"/>
                </a:cubicBezTo>
                <a:cubicBezTo>
                  <a:pt x="1865904" y="2799126"/>
                  <a:pt x="1296072" y="2693500"/>
                  <a:pt x="1273834" y="2674041"/>
                </a:cubicBezTo>
                <a:cubicBezTo>
                  <a:pt x="1284954" y="2668482"/>
                  <a:pt x="1301632" y="2662923"/>
                  <a:pt x="1315530" y="2657363"/>
                </a:cubicBezTo>
                <a:cubicBezTo>
                  <a:pt x="1284954" y="2640686"/>
                  <a:pt x="1259936" y="2621228"/>
                  <a:pt x="1234919" y="2590651"/>
                </a:cubicBezTo>
                <a:cubicBezTo>
                  <a:pt x="1154309" y="2487804"/>
                  <a:pt x="1018105" y="2523940"/>
                  <a:pt x="904138" y="2485024"/>
                </a:cubicBezTo>
                <a:cubicBezTo>
                  <a:pt x="976410" y="2268210"/>
                  <a:pt x="1168208" y="2348820"/>
                  <a:pt x="1315530" y="2307126"/>
                </a:cubicBezTo>
                <a:cubicBezTo>
                  <a:pt x="929156" y="2179260"/>
                  <a:pt x="1004207" y="2112548"/>
                  <a:pt x="851326" y="2065294"/>
                </a:cubicBezTo>
                <a:cubicBezTo>
                  <a:pt x="659528" y="2006921"/>
                  <a:pt x="615053" y="2006921"/>
                  <a:pt x="615053" y="2006921"/>
                </a:cubicBezTo>
                <a:cubicBezTo>
                  <a:pt x="840206" y="1829023"/>
                  <a:pt x="1109834" y="2020820"/>
                  <a:pt x="1393361" y="1703937"/>
                </a:cubicBezTo>
                <a:cubicBezTo>
                  <a:pt x="1120952" y="1659463"/>
                  <a:pt x="306510" y="1637225"/>
                  <a:pt x="131391" y="1553835"/>
                </a:cubicBezTo>
                <a:cubicBezTo>
                  <a:pt x="198103" y="1584411"/>
                  <a:pt x="203663" y="1492682"/>
                  <a:pt x="234239" y="1492682"/>
                </a:cubicBezTo>
                <a:cubicBezTo>
                  <a:pt x="492748" y="1489903"/>
                  <a:pt x="756816" y="1542717"/>
                  <a:pt x="1018105" y="1509360"/>
                </a:cubicBezTo>
                <a:cubicBezTo>
                  <a:pt x="1065359" y="1506581"/>
                  <a:pt x="1140411" y="1531597"/>
                  <a:pt x="1148750" y="1462106"/>
                </a:cubicBezTo>
                <a:cubicBezTo>
                  <a:pt x="1157088" y="1375936"/>
                  <a:pt x="1059800" y="1395394"/>
                  <a:pt x="1018105" y="1387055"/>
                </a:cubicBezTo>
                <a:cubicBezTo>
                  <a:pt x="848545" y="1359258"/>
                  <a:pt x="681766" y="1348140"/>
                  <a:pt x="509426" y="1331461"/>
                </a:cubicBezTo>
                <a:cubicBezTo>
                  <a:pt x="437155" y="1323122"/>
                  <a:pt x="348206" y="1339800"/>
                  <a:pt x="376002" y="1206376"/>
                </a:cubicBezTo>
                <a:cubicBezTo>
                  <a:pt x="353764" y="1078512"/>
                  <a:pt x="220341" y="1122986"/>
                  <a:pt x="150849" y="1061833"/>
                </a:cubicBezTo>
                <a:cubicBezTo>
                  <a:pt x="184205" y="989562"/>
                  <a:pt x="278714" y="1039597"/>
                  <a:pt x="306510" y="942308"/>
                </a:cubicBezTo>
                <a:cubicBezTo>
                  <a:pt x="173086" y="972884"/>
                  <a:pt x="186985" y="761630"/>
                  <a:pt x="53560" y="764409"/>
                </a:cubicBezTo>
                <a:cubicBezTo>
                  <a:pt x="-57626" y="639324"/>
                  <a:pt x="22984" y="578171"/>
                  <a:pt x="125832" y="530917"/>
                </a:cubicBezTo>
                <a:cubicBezTo>
                  <a:pt x="259256" y="472544"/>
                  <a:pt x="406578" y="486442"/>
                  <a:pt x="551121" y="475324"/>
                </a:cubicBezTo>
                <a:cubicBezTo>
                  <a:pt x="742919" y="450306"/>
                  <a:pt x="926376" y="391934"/>
                  <a:pt x="1120952" y="394713"/>
                </a:cubicBezTo>
                <a:cubicBezTo>
                  <a:pt x="1304411" y="336340"/>
                  <a:pt x="1507326" y="400272"/>
                  <a:pt x="1693564" y="325221"/>
                </a:cubicBezTo>
                <a:cubicBezTo>
                  <a:pt x="1882582" y="325221"/>
                  <a:pt x="2074379" y="325221"/>
                  <a:pt x="2266175" y="325221"/>
                </a:cubicBezTo>
                <a:cubicBezTo>
                  <a:pt x="2321770" y="328001"/>
                  <a:pt x="2374582" y="328001"/>
                  <a:pt x="2430177" y="330781"/>
                </a:cubicBezTo>
                <a:cubicBezTo>
                  <a:pt x="2430177" y="330781"/>
                  <a:pt x="2432956" y="330781"/>
                  <a:pt x="2432956" y="330781"/>
                </a:cubicBezTo>
                <a:cubicBezTo>
                  <a:pt x="2672008" y="339120"/>
                  <a:pt x="2908279" y="344679"/>
                  <a:pt x="3144551" y="355798"/>
                </a:cubicBezTo>
                <a:cubicBezTo>
                  <a:pt x="3233500" y="355798"/>
                  <a:pt x="3319670" y="358577"/>
                  <a:pt x="3408619" y="358577"/>
                </a:cubicBezTo>
                <a:cubicBezTo>
                  <a:pt x="3597637" y="372475"/>
                  <a:pt x="3789434" y="380814"/>
                  <a:pt x="3981231" y="361357"/>
                </a:cubicBezTo>
                <a:cubicBezTo>
                  <a:pt x="4173028" y="378035"/>
                  <a:pt x="4359266" y="366917"/>
                  <a:pt x="4551063" y="350238"/>
                </a:cubicBezTo>
                <a:cubicBezTo>
                  <a:pt x="4745639" y="369696"/>
                  <a:pt x="4937437" y="341899"/>
                  <a:pt x="5129233" y="316882"/>
                </a:cubicBezTo>
                <a:cubicBezTo>
                  <a:pt x="5321031" y="328001"/>
                  <a:pt x="5512828" y="328001"/>
                  <a:pt x="5699065" y="272407"/>
                </a:cubicBezTo>
                <a:cubicBezTo>
                  <a:pt x="5840829" y="333560"/>
                  <a:pt x="5910321" y="133424"/>
                  <a:pt x="6063202" y="172339"/>
                </a:cubicBezTo>
                <a:cubicBezTo>
                  <a:pt x="6216084" y="214035"/>
                  <a:pt x="6324491" y="55593"/>
                  <a:pt x="6457914" y="0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B0C90F-479F-4BE7-BECE-61AEF03259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0709" y="3082432"/>
            <a:ext cx="4452181" cy="1594158"/>
          </a:xfrm>
        </p:spPr>
        <p:txBody>
          <a:bodyPr anchor="b">
            <a:normAutofit fontScale="90000"/>
          </a:bodyPr>
          <a:lstStyle/>
          <a:p>
            <a:pPr algn="ctr"/>
            <a:r>
              <a:rPr lang="ru-RU" sz="4000" dirty="0"/>
              <a:t>Реорганизация, ликвидация кооператива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258FA00-9354-4C1A-968D-71B7C2A04C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17028" y="4676590"/>
            <a:ext cx="6139542" cy="1170136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ru-RU" sz="2800" dirty="0"/>
              <a:t>Методические материалы для руководителей и специалистов </a:t>
            </a:r>
            <a:r>
              <a:rPr lang="ru-RU" sz="2800" dirty="0" err="1"/>
              <a:t>СПоК</a:t>
            </a:r>
            <a:endParaRPr lang="ru-RU" sz="2800" dirty="0"/>
          </a:p>
          <a:p>
            <a:pPr algn="ctr"/>
            <a:r>
              <a:rPr lang="ru-RU" sz="2800" dirty="0"/>
              <a:t>2020 г</a:t>
            </a:r>
          </a:p>
          <a:p>
            <a:pPr algn="ctr"/>
            <a:r>
              <a:rPr lang="ru-RU" sz="2000" dirty="0"/>
              <a:t>(Мероприятие реализуется при поддержке Министерства сельского хозяйства и потребительского рынка Республики Коми, Государственного казенного учреждения Республики Коми «Центр государственной поддержки агропромышленного комплекса и рыбного хозяйства Республики Коми» в рамках национального проекта «Малый бизнес и поддержка индивидуальной предпринимательской инициативы)</a:t>
            </a:r>
          </a:p>
        </p:txBody>
      </p:sp>
      <p:pic>
        <p:nvPicPr>
          <p:cNvPr id="7" name="Picture 2" descr="Герб Республики Коми — Википедия">
            <a:extLst>
              <a:ext uri="{FF2B5EF4-FFF2-40B4-BE49-F238E27FC236}">
                <a16:creationId xmlns:a16="http://schemas.microsoft.com/office/drawing/2014/main" id="{07E92460-7182-433C-BE18-66B166EC1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44814" cy="225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A95B7FD-9A40-47F8-B0A9-ED82F3F64B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24667"/>
            <a:ext cx="2257143" cy="213333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B3A1C7A-F0C8-4592-8E08-1B2DFE6569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0442" y="-13987"/>
            <a:ext cx="1676634" cy="189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386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D5C47-ADCA-400E-A65C-DF714E1D4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Уведомление ИФНС о начале процедуры реорганизации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DDF2D7B-E256-4044-87CE-7AEF3F5AC0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9565109"/>
              </p:ext>
            </p:extLst>
          </p:nvPr>
        </p:nvGraphicFramePr>
        <p:xfrm>
          <a:off x="838200" y="2011363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7867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150CD1DF-800C-42DB-AAF8-9FCA311C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/>
              <a:t>Публикация сведений в «Вестнике государственной регистрации»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CFF196F0-687D-4E38-92F1-DD98EB803E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6341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8" name="Объект 7">
            <a:extLst>
              <a:ext uri="{FF2B5EF4-FFF2-40B4-BE49-F238E27FC236}">
                <a16:creationId xmlns:a16="http://schemas.microsoft.com/office/drawing/2014/main" id="{E99843B6-043E-4CDA-B9A0-43EF8F6965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13788" y="2333297"/>
            <a:ext cx="4840010" cy="384366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 err="1"/>
              <a:t>Возможна</a:t>
            </a:r>
            <a:r>
              <a:rPr lang="ru-RU" sz="2000" dirty="0"/>
              <a:t> только</a:t>
            </a:r>
            <a:r>
              <a:rPr lang="en-US" sz="2000" dirty="0"/>
              <a:t> </a:t>
            </a:r>
            <a:r>
              <a:rPr lang="en-US" sz="2000" dirty="0" err="1"/>
              <a:t>после</a:t>
            </a:r>
            <a:r>
              <a:rPr lang="en-US" sz="2000" dirty="0"/>
              <a:t> </a:t>
            </a:r>
            <a:r>
              <a:rPr lang="en-US" sz="2000" dirty="0" err="1"/>
              <a:t>внесения</a:t>
            </a:r>
            <a:r>
              <a:rPr lang="en-US" sz="2000" dirty="0"/>
              <a:t> </a:t>
            </a:r>
            <a:r>
              <a:rPr lang="en-US" sz="2000" dirty="0" err="1"/>
              <a:t>записи</a:t>
            </a:r>
            <a:r>
              <a:rPr lang="en-US" sz="2000" dirty="0"/>
              <a:t> в ЕГРЮЛ,</a:t>
            </a:r>
          </a:p>
          <a:p>
            <a:r>
              <a:rPr lang="en-US" sz="2000" dirty="0" err="1"/>
              <a:t>Совершается</a:t>
            </a:r>
            <a:r>
              <a:rPr lang="en-US" sz="2000" dirty="0"/>
              <a:t> </a:t>
            </a:r>
            <a:r>
              <a:rPr lang="en-US" sz="2000" dirty="0" err="1"/>
              <a:t>дважды</a:t>
            </a:r>
            <a:r>
              <a:rPr lang="en-US" sz="2000" dirty="0"/>
              <a:t> с </a:t>
            </a:r>
            <a:r>
              <a:rPr lang="en-US" sz="2000" dirty="0" err="1"/>
              <a:t>интервалом</a:t>
            </a:r>
            <a:r>
              <a:rPr lang="en-US" sz="2000" dirty="0"/>
              <a:t> в </a:t>
            </a:r>
            <a:r>
              <a:rPr lang="en-US" sz="2000" dirty="0" err="1"/>
              <a:t>один</a:t>
            </a:r>
            <a:r>
              <a:rPr lang="en-US" sz="2000" dirty="0"/>
              <a:t> </a:t>
            </a:r>
            <a:r>
              <a:rPr lang="en-US" sz="2000" dirty="0" err="1"/>
              <a:t>месяц</a:t>
            </a:r>
            <a:r>
              <a:rPr lang="en-US" sz="2000" dirty="0"/>
              <a:t>,</a:t>
            </a:r>
          </a:p>
          <a:p>
            <a:r>
              <a:rPr lang="en-US" sz="2000" dirty="0" err="1"/>
              <a:t>Совершается</a:t>
            </a:r>
            <a:r>
              <a:rPr lang="en-US" sz="2000" dirty="0"/>
              <a:t> </a:t>
            </a:r>
            <a:r>
              <a:rPr lang="en-US" sz="2000" dirty="0" err="1"/>
              <a:t>одним</a:t>
            </a:r>
            <a:r>
              <a:rPr lang="en-US" sz="2000" dirty="0"/>
              <a:t> СПКК (</a:t>
            </a:r>
            <a:r>
              <a:rPr lang="en-US" sz="2000" dirty="0" err="1"/>
              <a:t>по</a:t>
            </a:r>
            <a:r>
              <a:rPr lang="en-US" sz="2000" dirty="0"/>
              <a:t> </a:t>
            </a:r>
            <a:r>
              <a:rPr lang="en-US" sz="2000" dirty="0" err="1"/>
              <a:t>тому</a:t>
            </a:r>
            <a:r>
              <a:rPr lang="en-US" sz="2000" dirty="0"/>
              <a:t> </a:t>
            </a:r>
            <a:r>
              <a:rPr lang="en-US" sz="2000" dirty="0" err="1"/>
              <a:t>же</a:t>
            </a:r>
            <a:r>
              <a:rPr lang="en-US" sz="2000" dirty="0"/>
              <a:t> </a:t>
            </a:r>
            <a:r>
              <a:rPr lang="en-US" sz="2000" dirty="0" err="1"/>
              <a:t>правилу</a:t>
            </a:r>
            <a:r>
              <a:rPr lang="en-US" sz="2000" dirty="0"/>
              <a:t>, </a:t>
            </a:r>
            <a:r>
              <a:rPr lang="en-US" sz="2000" dirty="0" err="1"/>
              <a:t>что</a:t>
            </a:r>
            <a:r>
              <a:rPr lang="en-US" sz="2000" dirty="0"/>
              <a:t> и </a:t>
            </a:r>
            <a:r>
              <a:rPr lang="en-US" sz="2000" dirty="0" err="1"/>
              <a:t>выбор</a:t>
            </a:r>
            <a:r>
              <a:rPr lang="en-US" sz="2000" dirty="0"/>
              <a:t> </a:t>
            </a:r>
            <a:r>
              <a:rPr lang="en-US" sz="2000" dirty="0" err="1"/>
              <a:t>заявителя</a:t>
            </a:r>
            <a:r>
              <a:rPr lang="en-US" sz="2000" dirty="0"/>
              <a:t>),</a:t>
            </a:r>
          </a:p>
          <a:p>
            <a:r>
              <a:rPr lang="en-US" sz="2000" dirty="0" err="1"/>
              <a:t>Заявка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публикацию</a:t>
            </a:r>
            <a:r>
              <a:rPr lang="en-US" sz="2000" dirty="0"/>
              <a:t>: </a:t>
            </a:r>
            <a:r>
              <a:rPr lang="en-US" sz="2000" dirty="0">
                <a:hlinkClick r:id="rId3"/>
              </a:rPr>
              <a:t>https://www.vestnik-gosreg.ru/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41529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FEE5C0-F5C9-47F8-9A0D-17FA8E13D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Второй этап подачи документов в ИФНС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41F92D-219B-4D84-A541-B4B6E6444DF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Форма Р16003 «Заявление о внесении записи о прекращении деятельности присоединенного юридического лица»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F2FE38A-3920-4095-8425-4119C0263CD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Подаётся после второй публикации в «Вестнике государственной регистрации»,</a:t>
            </a:r>
          </a:p>
          <a:p>
            <a:r>
              <a:rPr lang="ru-RU" dirty="0"/>
              <a:t>Содержит сведения о записях о начале реорганизации в отношении обоих СПКК и об обеих публикациях,</a:t>
            </a:r>
          </a:p>
          <a:p>
            <a:r>
              <a:rPr lang="ru-RU" dirty="0"/>
              <a:t>Состоит из информационного листа и сведений о заявителе</a:t>
            </a:r>
          </a:p>
        </p:txBody>
      </p:sp>
    </p:spTree>
    <p:extLst>
      <p:ext uri="{BB962C8B-B14F-4D97-AF65-F5344CB8AC3E}">
        <p14:creationId xmlns:p14="http://schemas.microsoft.com/office/powerpoint/2010/main" val="487152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787532-DABF-4DC6-811D-70815C6D1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Завершение процедуры присоединения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59B0B8-B934-499D-B871-5DBBD3B3F7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623381"/>
            <a:ext cx="3888528" cy="3553581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dirty="0" err="1"/>
              <a:t>Реорганизация</a:t>
            </a:r>
            <a:r>
              <a:rPr lang="en-US" sz="2000" dirty="0"/>
              <a:t> </a:t>
            </a:r>
            <a:r>
              <a:rPr lang="en-US" sz="2000" dirty="0" err="1"/>
              <a:t>юридического</a:t>
            </a:r>
            <a:r>
              <a:rPr lang="en-US" sz="2000" dirty="0"/>
              <a:t> </a:t>
            </a:r>
            <a:r>
              <a:rPr lang="en-US" sz="2000" dirty="0" err="1"/>
              <a:t>лица</a:t>
            </a:r>
            <a:r>
              <a:rPr lang="en-US" sz="2000" dirty="0"/>
              <a:t> в </a:t>
            </a:r>
            <a:r>
              <a:rPr lang="en-US" sz="2000" dirty="0" err="1"/>
              <a:t>форме</a:t>
            </a:r>
            <a:r>
              <a:rPr lang="en-US" sz="2000" dirty="0"/>
              <a:t> </a:t>
            </a:r>
            <a:r>
              <a:rPr lang="en-US" sz="2000" dirty="0" err="1"/>
              <a:t>присоединения</a:t>
            </a:r>
            <a:r>
              <a:rPr lang="en-US" sz="2000" dirty="0"/>
              <a:t> с </a:t>
            </a:r>
            <a:r>
              <a:rPr lang="en-US" sz="2000" dirty="0" err="1"/>
              <a:t>момента</a:t>
            </a:r>
            <a:r>
              <a:rPr lang="en-US" sz="2000" dirty="0"/>
              <a:t> </a:t>
            </a:r>
            <a:r>
              <a:rPr lang="en-US" sz="2000" dirty="0" err="1"/>
              <a:t>внесения</a:t>
            </a:r>
            <a:r>
              <a:rPr lang="en-US" sz="2000" dirty="0"/>
              <a:t> в </a:t>
            </a:r>
            <a:r>
              <a:rPr lang="en-US" sz="2000" dirty="0" err="1"/>
              <a:t>единый</a:t>
            </a:r>
            <a:r>
              <a:rPr lang="en-US" sz="2000" dirty="0"/>
              <a:t> </a:t>
            </a:r>
            <a:r>
              <a:rPr lang="en-US" sz="2000" dirty="0" err="1"/>
              <a:t>государственный</a:t>
            </a:r>
            <a:r>
              <a:rPr lang="en-US" sz="2000" dirty="0"/>
              <a:t> </a:t>
            </a:r>
            <a:r>
              <a:rPr lang="en-US" sz="2000" dirty="0" err="1"/>
              <a:t>реестр</a:t>
            </a:r>
            <a:r>
              <a:rPr lang="en-US" sz="2000" dirty="0"/>
              <a:t> </a:t>
            </a:r>
            <a:r>
              <a:rPr lang="en-US" sz="2000" dirty="0" err="1"/>
              <a:t>юридических</a:t>
            </a:r>
            <a:r>
              <a:rPr lang="en-US" sz="2000" dirty="0"/>
              <a:t> </a:t>
            </a:r>
            <a:r>
              <a:rPr lang="en-US" sz="2000" dirty="0" err="1"/>
              <a:t>лиц</a:t>
            </a:r>
            <a:r>
              <a:rPr lang="en-US" sz="2000" dirty="0"/>
              <a:t> </a:t>
            </a:r>
            <a:r>
              <a:rPr lang="en-US" sz="2000" dirty="0" err="1"/>
              <a:t>записи</a:t>
            </a:r>
            <a:r>
              <a:rPr lang="en-US" sz="2000" dirty="0"/>
              <a:t> о </a:t>
            </a:r>
            <a:r>
              <a:rPr lang="en-US" sz="2000" dirty="0" err="1"/>
              <a:t>прекращении</a:t>
            </a:r>
            <a:r>
              <a:rPr lang="en-US" sz="2000" dirty="0"/>
              <a:t> </a:t>
            </a:r>
            <a:r>
              <a:rPr lang="en-US" sz="2000" dirty="0" err="1"/>
              <a:t>деятельности</a:t>
            </a:r>
            <a:r>
              <a:rPr lang="en-US" sz="2000" dirty="0"/>
              <a:t> </a:t>
            </a:r>
            <a:r>
              <a:rPr lang="en-US" sz="2000" dirty="0" err="1"/>
              <a:t>последнего</a:t>
            </a:r>
            <a:r>
              <a:rPr lang="en-US" sz="2000" dirty="0"/>
              <a:t> </a:t>
            </a:r>
            <a:r>
              <a:rPr lang="en-US" sz="2000" dirty="0" err="1"/>
              <a:t>из</a:t>
            </a:r>
            <a:r>
              <a:rPr lang="en-US" sz="2000" dirty="0"/>
              <a:t> </a:t>
            </a:r>
            <a:r>
              <a:rPr lang="en-US" sz="2000" dirty="0" err="1"/>
              <a:t>присоединенных</a:t>
            </a:r>
            <a:r>
              <a:rPr lang="en-US" sz="2000" dirty="0"/>
              <a:t> </a:t>
            </a:r>
            <a:r>
              <a:rPr lang="en-US" sz="2000" dirty="0" err="1"/>
              <a:t>юридических</a:t>
            </a:r>
            <a:r>
              <a:rPr lang="en-US" sz="2000" dirty="0"/>
              <a:t> </a:t>
            </a:r>
            <a:r>
              <a:rPr lang="en-US" sz="2000" dirty="0" err="1"/>
              <a:t>лиц</a:t>
            </a:r>
            <a:r>
              <a:rPr lang="en-US" sz="2000" dirty="0"/>
              <a:t> </a:t>
            </a:r>
            <a:r>
              <a:rPr lang="en-US" sz="2000" dirty="0" err="1"/>
              <a:t>считается</a:t>
            </a:r>
            <a:r>
              <a:rPr lang="en-US" sz="2000" dirty="0"/>
              <a:t> </a:t>
            </a:r>
            <a:r>
              <a:rPr lang="en-US" sz="2000" dirty="0" err="1"/>
              <a:t>завершенной</a:t>
            </a:r>
            <a:r>
              <a:rPr lang="en-US" sz="2000" dirty="0"/>
              <a:t>.</a:t>
            </a:r>
          </a:p>
          <a:p>
            <a:pPr marL="0" indent="0" algn="r">
              <a:lnSpc>
                <a:spcPct val="90000"/>
              </a:lnSpc>
              <a:buNone/>
            </a:pPr>
            <a:r>
              <a:rPr lang="en-US" sz="2000" dirty="0"/>
              <a:t>(</a:t>
            </a:r>
            <a:r>
              <a:rPr lang="en-US" sz="2000" dirty="0" err="1"/>
              <a:t>Федеральный</a:t>
            </a:r>
            <a:r>
              <a:rPr lang="en-US" sz="2000" dirty="0"/>
              <a:t> </a:t>
            </a:r>
            <a:r>
              <a:rPr lang="en-US" sz="2000" dirty="0" err="1"/>
              <a:t>закон</a:t>
            </a:r>
            <a:r>
              <a:rPr lang="en-US" sz="2000" dirty="0"/>
              <a:t> № 129-ФЗ, </a:t>
            </a:r>
            <a:r>
              <a:rPr lang="en-US" sz="2000" dirty="0" err="1"/>
              <a:t>ст</a:t>
            </a:r>
            <a:r>
              <a:rPr lang="en-US" sz="2000" dirty="0"/>
              <a:t>. 16, ч. 5)</a:t>
            </a:r>
          </a:p>
        </p:txBody>
      </p:sp>
      <p:pic>
        <p:nvPicPr>
          <p:cNvPr id="6" name="Объект 5" descr="Изображение выглядит как объект, часы, темный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7D065C24-9C59-4E50-B1B0-05F7EC08DD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986" y="1935826"/>
            <a:ext cx="4747547" cy="301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31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5D7BFF-91F7-4D8F-AF30-150BB8051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II. </a:t>
            </a:r>
            <a:r>
              <a:rPr lang="ru-RU" dirty="0"/>
              <a:t>Ликвидация кооператива</a:t>
            </a:r>
          </a:p>
        </p:txBody>
      </p:sp>
    </p:spTree>
    <p:extLst>
      <p:ext uri="{BB962C8B-B14F-4D97-AF65-F5344CB8AC3E}">
        <p14:creationId xmlns:p14="http://schemas.microsoft.com/office/powerpoint/2010/main" val="2706034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DF4218-4E86-461B-A62B-889B7E03C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388" y="804863"/>
            <a:ext cx="9605962" cy="10588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Последовательность шагов по ликвидации кооператива (не менее </a:t>
            </a:r>
            <a:r>
              <a:rPr lang="ru-RU"/>
              <a:t>3 месяцев)</a:t>
            </a:r>
            <a:endParaRPr lang="ru-RU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C100797A-DF73-4453-A2B1-80FAC8AA3AC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447800" y="2011363"/>
          <a:ext cx="4645025" cy="3448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бъект 4">
            <a:extLst>
              <a:ext uri="{FF2B5EF4-FFF2-40B4-BE49-F238E27FC236}">
                <a16:creationId xmlns:a16="http://schemas.microsoft.com/office/drawing/2014/main" id="{BCA81D06-CAFA-4AED-BB4B-C73F234694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3500" y="2017713"/>
            <a:ext cx="4645025" cy="34417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dirty="0"/>
              <a:t>Проведение не менее чем 3 общих собраний членов кооператива;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800" dirty="0"/>
              <a:t>Нотариальное удостоверение 3 заявлений;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800" dirty="0"/>
              <a:t>Публикация одного сообщения в «Вестнике государственной регистрации»;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800" dirty="0"/>
              <a:t>Троекратная подача документов в ИФНС;</a:t>
            </a:r>
            <a:endParaRPr lang="en-US" sz="1800" dirty="0"/>
          </a:p>
          <a:p>
            <a:pPr fontAlgn="auto">
              <a:spcAft>
                <a:spcPts val="0"/>
              </a:spcAft>
              <a:defRPr/>
            </a:pPr>
            <a:r>
              <a:rPr lang="en-US" sz="1800" dirty="0"/>
              <a:t>C</a:t>
            </a:r>
            <a:r>
              <a:rPr lang="ru-RU" sz="1800" dirty="0"/>
              <a:t>дача двух ликвидационных балансов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EA9E512-A397-42F2-91DE-856FEDF41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Важно: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B625EA2-B0EE-4742-98D0-C31F01EFB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Нельзя ликвидировать организацию, если за ней числится непогашенная задолженность (перед бюджетом, по исполнительным производствам, штрафы и т.д.), ликвидация организации «с долгами» возможна в соответствии с Федеральным законом «О несостоятельности (банкротстве)»;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/>
              <a:t>Арбитражный суд может отказать в возбуждении производства по делу о банкротстве ликвидируемого должника, если имущество организации будет недостаточным для покрытия расходов на производство по делу о банкротстве.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80BCF04-0343-489D-9D08-BC558B221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804863"/>
            <a:ext cx="9607550" cy="10556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Этап </a:t>
            </a:r>
            <a:r>
              <a:rPr lang="en-US" dirty="0"/>
              <a:t>I. </a:t>
            </a:r>
            <a:r>
              <a:rPr lang="ru-RU" dirty="0"/>
              <a:t>Принятие решения о ликвидации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F1E9D2DF-2472-4124-B2AC-19843CA88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7800" y="2019300"/>
            <a:ext cx="4645025" cy="801688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Проведение общего Собрания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4CFA319-B699-40B3-A200-7157EDD02F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7800" y="2824163"/>
            <a:ext cx="4645025" cy="2644775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Длительность: 30 дней (с учётом времени на уведомление членов);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/>
              <a:t>Содержание: проведение общего собрания, которое решит вопросы «О ликвидации кооператива» и «О назначении ликвидатора»;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/>
              <a:t>Результат: протокол общего собрания.</a:t>
            </a:r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8D46CB63-C51B-4290-A526-7C86277A1C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1913" y="2022475"/>
            <a:ext cx="4645025" cy="803275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Что необходимо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A942BEAA-EF39-43B0-8462-6334065B33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1913" y="2820988"/>
            <a:ext cx="4645025" cy="2638425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Собрание проводится в соответствии с Федеральным законом «О сельскохозяйственной кооперации» и уставом кооператива;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/>
              <a:t>Обычно ликвидатором выбирается председатель кооперативе, на этапе ликвидации он является единоличным </a:t>
            </a:r>
            <a:r>
              <a:rPr lang="ru-RU"/>
              <a:t>исполнительным органом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0C96A3F-86AC-43FB-AF65-A704B06C4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804863"/>
            <a:ext cx="9607550" cy="105568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Этап </a:t>
            </a:r>
            <a:r>
              <a:rPr lang="en-US" dirty="0"/>
              <a:t>II. </a:t>
            </a:r>
            <a:r>
              <a:rPr lang="ru-RU" dirty="0"/>
              <a:t>Формирование уведомления о начале процедуры ликвидации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BC9A84E7-AB3B-4398-BB99-1D952FE99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7800" y="2019300"/>
            <a:ext cx="4645025" cy="801688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Первое посещение нотариуса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4592B05-A9DD-4641-8A6C-809407E9C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7800" y="2824163"/>
            <a:ext cx="4645025" cy="2644775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Время от предыдущего этапа: отсутствует (можно в день собрания).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/>
              <a:t>Содержание: визит ликвидатора к нотариусу </a:t>
            </a:r>
            <a:r>
              <a:rPr lang="ru-RU" b="1" dirty="0"/>
              <a:t>(проект заявления предварительно показать в ИФНС)</a:t>
            </a:r>
            <a:r>
              <a:rPr lang="ru-RU" dirty="0"/>
              <a:t>;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/>
              <a:t>Результат: удостоверенное заявление по форме Р15001 (первое из двух).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4B394EE2-0D40-490D-8102-4F3935960C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1913" y="2022475"/>
            <a:ext cx="4645025" cy="803275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Что необходимо</a:t>
            </a:r>
            <a:r>
              <a:rPr lang="en-US" dirty="0"/>
              <a:t> </a:t>
            </a:r>
            <a:r>
              <a:rPr lang="ru-RU" dirty="0"/>
              <a:t>ликвидатору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B46C2C24-CABD-491C-A7D7-D666CEDE5B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1913" y="2820988"/>
            <a:ext cx="4645025" cy="2638425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Иметь при себе 2 экземпляра протокола общего собрания;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/>
              <a:t>Иметь при себе комплект правоустанавливающих документов кооператива;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/>
              <a:t>Иметь средства на уплату нотариального сбора.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0FE8BC-4077-40BC-89CA-905C520CD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804863"/>
            <a:ext cx="9607550" cy="105568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Этап </a:t>
            </a:r>
            <a:r>
              <a:rPr lang="en-US" dirty="0"/>
              <a:t>III. </a:t>
            </a:r>
            <a:r>
              <a:rPr lang="ru-RU" dirty="0"/>
              <a:t>Подача в </a:t>
            </a:r>
            <a:r>
              <a:rPr lang="ru-RU" dirty="0" err="1"/>
              <a:t>ифнс</a:t>
            </a:r>
            <a:r>
              <a:rPr lang="ru-RU" dirty="0"/>
              <a:t> уведомления о начале процедуры ликвидации кооператива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BAE4A5-399F-472B-8FF0-4EB4EC694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7800" y="2019300"/>
            <a:ext cx="4645025" cy="801688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Посещение </a:t>
            </a:r>
            <a:r>
              <a:rPr lang="ru-RU" dirty="0" err="1"/>
              <a:t>ифнс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7529431-04E5-4CE4-A956-C0680ADA36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7800" y="2824163"/>
            <a:ext cx="4645025" cy="2644775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Время от предыдущего этапа: отсутствует (можно сразу от нотариуса);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/>
              <a:t>Содержание: подача в ИФНС нотариального заявления по форме Р15001 и протокола общего собрания, принявшего решение о ликвидации;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/>
              <a:t>Результат: расписка ИФНС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621A19A-1992-4D59-9AEE-8198337EAA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1913" y="2022475"/>
            <a:ext cx="4645025" cy="803275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Что необходимо ликвидатору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6889B58-7826-420F-9F93-C2A9F8CC72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1913" y="2820988"/>
            <a:ext cx="4645025" cy="2638425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Иметь при себе 2 экземпляра протокола общего собрания;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/>
              <a:t>Иметь при себе комплект правоустанавливающих документов кооператива;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/>
              <a:t>Иметь при себе нотариальное заявление Р15001, полученное на предыдущем этапе.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C068BA-4EBE-4BCC-9585-74CFADFEE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События, меняющие статус кооператива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AF9D31-1F9C-4789-B13F-A46A19C88C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11680"/>
            <a:ext cx="7379525" cy="416052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Реорганизация:</a:t>
            </a:r>
          </a:p>
          <a:p>
            <a:r>
              <a:rPr lang="ru-RU" dirty="0"/>
              <a:t>Присоединение,</a:t>
            </a:r>
          </a:p>
          <a:p>
            <a:r>
              <a:rPr lang="ru-RU" dirty="0"/>
              <a:t>Объединение,</a:t>
            </a:r>
          </a:p>
          <a:p>
            <a:r>
              <a:rPr lang="ru-RU" dirty="0"/>
              <a:t>Разделение,</a:t>
            </a:r>
          </a:p>
          <a:p>
            <a:r>
              <a:rPr lang="ru-RU" dirty="0"/>
              <a:t>Выделение,</a:t>
            </a:r>
          </a:p>
          <a:p>
            <a:r>
              <a:rPr lang="ru-RU" dirty="0"/>
              <a:t>Преобразование (для производственного: в хозяйственное общество, товарищество; для потребительского: в общественную организацию, ассоциацию (союз), автономную некоммерческую организацию или фонд)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7C2EE152-DCE9-4A5F-AD1E-015F2CA7AD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43356" y="2011680"/>
            <a:ext cx="2913492" cy="4160520"/>
          </a:xfrm>
        </p:spPr>
        <p:txBody>
          <a:bodyPr anchor="ctr">
            <a:normAutofit fontScale="85000" lnSpcReduction="20000"/>
          </a:bodyPr>
          <a:lstStyle/>
          <a:p>
            <a:r>
              <a:rPr lang="ru-RU" dirty="0"/>
              <a:t>Ликвидация (в т.ч. в ходе банкротства)</a:t>
            </a:r>
          </a:p>
        </p:txBody>
      </p:sp>
    </p:spTree>
    <p:extLst>
      <p:ext uri="{BB962C8B-B14F-4D97-AF65-F5344CB8AC3E}">
        <p14:creationId xmlns:p14="http://schemas.microsoft.com/office/powerpoint/2010/main" val="42104684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1AFF0F-9373-4ECE-8A65-A548E1A46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804863"/>
            <a:ext cx="9607550" cy="105568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Этап </a:t>
            </a:r>
            <a:r>
              <a:rPr lang="en-US" dirty="0"/>
              <a:t>IV. </a:t>
            </a:r>
            <a:r>
              <a:rPr lang="ru-RU" dirty="0"/>
              <a:t>Получение в </a:t>
            </a:r>
            <a:r>
              <a:rPr lang="ru-RU" dirty="0" err="1"/>
              <a:t>ифнс</a:t>
            </a:r>
            <a:r>
              <a:rPr lang="ru-RU" dirty="0"/>
              <a:t> листа записи о начале процедуры ликвидации кооператива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D3A934-12E0-42A6-825E-AE8F3E145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7800" y="2019300"/>
            <a:ext cx="4645025" cy="801688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Посещение </a:t>
            </a:r>
            <a:r>
              <a:rPr lang="ru-RU" dirty="0" err="1"/>
              <a:t>ифнс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909DB77-C100-4310-ADDE-00A4090FA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7800" y="2824163"/>
            <a:ext cx="4645025" cy="2644775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Время от предыдущего этапа: одна неделя (5 рабочих дней);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/>
              <a:t>Содержание: получение в ИФНС листа записи о начале ликвидации кооператива;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/>
              <a:t>Результат: лист записи о начале ликвидации кооператива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8056CDC-736B-4AF4-B0C7-10523D7C7C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1913" y="2022475"/>
            <a:ext cx="4645025" cy="803275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Что необходимо ликвидатору</a:t>
            </a:r>
          </a:p>
        </p:txBody>
      </p:sp>
      <p:sp>
        <p:nvSpPr>
          <p:cNvPr id="19462" name="Объект 5">
            <a:extLst>
              <a:ext uri="{FF2B5EF4-FFF2-40B4-BE49-F238E27FC236}">
                <a16:creationId xmlns:a16="http://schemas.microsoft.com/office/drawing/2014/main" id="{A2B4A617-183C-49D3-A1D8-84C0A12E28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1913" y="2820988"/>
            <a:ext cx="4645025" cy="2638425"/>
          </a:xfrm>
        </p:spPr>
        <p:txBody>
          <a:bodyPr>
            <a:normAutofit fontScale="70000" lnSpcReduction="20000"/>
          </a:bodyPr>
          <a:lstStyle/>
          <a:p>
            <a:r>
              <a:rPr lang="ru-RU" altLang="ru-RU"/>
              <a:t>Документы, удостоверяющие личность.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8E9CA3-B43A-45F7-997B-8000252D8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804863"/>
            <a:ext cx="9607550" cy="105568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Этап </a:t>
            </a:r>
            <a:r>
              <a:rPr lang="en-US" dirty="0"/>
              <a:t>V. </a:t>
            </a:r>
            <a:r>
              <a:rPr lang="ru-RU" dirty="0"/>
              <a:t>Публикация сообщения о ликвидации кооператива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DB3CD6-BDF0-4FF6-A8F1-62A153946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7800" y="2019300"/>
            <a:ext cx="4645025" cy="801688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Посещение «вестника государственной регистрации»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BF3CCB-71CC-49DC-A488-E62328A8AB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7800" y="2824163"/>
            <a:ext cx="4645025" cy="2644775"/>
          </a:xfr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Время от предыдущего этапа: отсутствует (начать можно в день получения в ИФНС листа записи);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/>
              <a:t>Процесс публикации растягивается на 2-3 недели;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/>
              <a:t>Результат – публикация в «Вестнике» (в </a:t>
            </a:r>
            <a:r>
              <a:rPr lang="ru-RU" dirty="0" err="1"/>
              <a:t>т.ч</a:t>
            </a:r>
            <a:r>
              <a:rPr lang="ru-RU" dirty="0"/>
              <a:t>. в интернет-версии)</a:t>
            </a:r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4427F68-40C0-44ED-B83E-09D8C5DE16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1913" y="2022475"/>
            <a:ext cx="4645025" cy="803275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Что необходимо ликвидатору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8CE5934-359B-491A-95F2-110578E13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1913" y="2820988"/>
            <a:ext cx="4645025" cy="2638425"/>
          </a:xfr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Иметь при себе протокол общего собрания;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/>
              <a:t>Иметь при себе комплект правоустанавливающих документов кооператива;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/>
              <a:t>Иметь 2 экземпляра сопроводительного письма;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/>
              <a:t>Иметь 2 экземпляра бланка-заявки;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/>
              <a:t>Иметь средства на оплату публикации.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CBF94E65-224A-4F8D-8879-C637787A2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/>
              <a:t>Подэтапы</a:t>
            </a:r>
            <a:r>
              <a:rPr lang="ru-RU" dirty="0"/>
              <a:t> публикации сообщения в «вестнике государственной регистрации»</a:t>
            </a:r>
          </a:p>
        </p:txBody>
      </p:sp>
      <p:sp>
        <p:nvSpPr>
          <p:cNvPr id="21507" name="Объект 7">
            <a:extLst>
              <a:ext uri="{FF2B5EF4-FFF2-40B4-BE49-F238E27FC236}">
                <a16:creationId xmlns:a16="http://schemas.microsoft.com/office/drawing/2014/main" id="{087F9E21-73FA-4AE9-9959-EDBA33AC2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Gill Sans MT" panose="020B0604020202020204" pitchFamily="34" charset="0"/>
              <a:buAutoNum type="arabicPeriod"/>
            </a:pPr>
            <a:r>
              <a:rPr lang="ru-RU" altLang="ru-RU"/>
              <a:t>Зайти на сайт </a:t>
            </a:r>
            <a:r>
              <a:rPr lang="en-US" altLang="ru-RU">
                <a:hlinkClick r:id="rId2"/>
              </a:rPr>
              <a:t>http://www.vestnik-gosreg.ru/</a:t>
            </a:r>
            <a:endParaRPr lang="ru-RU" altLang="ru-RU"/>
          </a:p>
          <a:p>
            <a:pPr marL="457200" indent="-457200">
              <a:buFont typeface="Gill Sans MT" panose="020B0604020202020204" pitchFamily="34" charset="0"/>
              <a:buAutoNum type="arabicPeriod"/>
            </a:pPr>
            <a:r>
              <a:rPr lang="ru-RU" altLang="ru-RU"/>
              <a:t>Зарегистрировать личный кабинет.</a:t>
            </a:r>
          </a:p>
          <a:p>
            <a:pPr marL="457200" indent="-457200">
              <a:buFont typeface="Gill Sans MT" panose="020B0604020202020204" pitchFamily="34" charset="0"/>
              <a:buAutoNum type="arabicPeriod"/>
            </a:pPr>
            <a:r>
              <a:rPr lang="ru-RU" altLang="ru-RU"/>
              <a:t>Перейти по ссылке - Публикации сообщений в журнале "Вестник государственной регистрации" о существенных фактах.</a:t>
            </a:r>
          </a:p>
          <a:p>
            <a:pPr marL="457200" indent="-457200">
              <a:buFont typeface="Gill Sans MT" panose="020B0604020202020204" pitchFamily="34" charset="0"/>
              <a:buAutoNum type="arabicPeriod"/>
            </a:pPr>
            <a:r>
              <a:rPr lang="ru-RU" altLang="ru-RU"/>
              <a:t>В открывшемся окне заполняем форму заявки, следуя подсказке сервиса «Выберите тип сообщения - Сообщение о ликвидации ЮЛ».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5D7BFF-91F7-4D8F-AF30-150BB8051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I. </a:t>
            </a:r>
            <a:r>
              <a:rPr lang="ru-RU" dirty="0"/>
              <a:t>Реорганизация на примере присоединения</a:t>
            </a:r>
          </a:p>
        </p:txBody>
      </p:sp>
    </p:spTree>
    <p:extLst>
      <p:ext uri="{BB962C8B-B14F-4D97-AF65-F5344CB8AC3E}">
        <p14:creationId xmlns:p14="http://schemas.microsoft.com/office/powerpoint/2010/main" val="388638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541DB91-0B10-46D9-B34B-7BFF9602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rgbClr val="CB444A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E3587AD-24A3-4E5B-8CC5-EE30BAB1F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156" y="365125"/>
            <a:ext cx="5827643" cy="143343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100" dirty="0" err="1"/>
              <a:t>Решение</a:t>
            </a:r>
            <a:r>
              <a:rPr lang="en-US" sz="3100" dirty="0"/>
              <a:t> о </a:t>
            </a:r>
            <a:r>
              <a:rPr lang="en-US" sz="3100" dirty="0" err="1"/>
              <a:t>присоединении</a:t>
            </a:r>
            <a:r>
              <a:rPr lang="en-US" sz="3100" dirty="0"/>
              <a:t> </a:t>
            </a:r>
            <a:r>
              <a:rPr lang="en-US" sz="3100" dirty="0" err="1"/>
              <a:t>принимается</a:t>
            </a:r>
            <a:r>
              <a:rPr lang="en-US" sz="3100" dirty="0"/>
              <a:t> </a:t>
            </a:r>
            <a:r>
              <a:rPr lang="en-US" sz="3100" dirty="0" err="1"/>
              <a:t>общими</a:t>
            </a:r>
            <a:r>
              <a:rPr lang="en-US" sz="3100" dirty="0"/>
              <a:t> </a:t>
            </a:r>
            <a:r>
              <a:rPr lang="en-US" sz="3100" dirty="0" err="1"/>
              <a:t>собраниями</a:t>
            </a:r>
            <a:r>
              <a:rPr lang="en-US" sz="3100" dirty="0"/>
              <a:t> </a:t>
            </a:r>
            <a:r>
              <a:rPr lang="en-US" sz="3100" dirty="0" err="1"/>
              <a:t>обоих</a:t>
            </a:r>
            <a:r>
              <a:rPr lang="en-US" sz="3100" dirty="0"/>
              <a:t> </a:t>
            </a:r>
            <a:r>
              <a:rPr lang="ru-RU" sz="3100" dirty="0"/>
              <a:t>кооперативов</a:t>
            </a:r>
            <a:endParaRPr lang="en-US" sz="3100" dirty="0"/>
          </a:p>
        </p:txBody>
      </p:sp>
      <p:pic>
        <p:nvPicPr>
          <p:cNvPr id="8" name="Объект 7" descr="Изображение выглядит как группа, люди, мужчина, стоит&#10;&#10;Автоматически созданное описание">
            <a:extLst>
              <a:ext uri="{FF2B5EF4-FFF2-40B4-BE49-F238E27FC236}">
                <a16:creationId xmlns:a16="http://schemas.microsoft.com/office/drawing/2014/main" id="{6AF51B18-607B-45E6-9F73-C2252EAFE8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6" y="2939878"/>
            <a:ext cx="4309533" cy="3135185"/>
          </a:xfrm>
          <a:prstGeom prst="rect">
            <a:avLst/>
          </a:prstGeom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39A12E15-A8A1-4229-BAAC-6812A78E23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26156" y="2055813"/>
            <a:ext cx="5827644" cy="41211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Согласно</a:t>
            </a:r>
            <a:r>
              <a:rPr lang="en-US" sz="2400" dirty="0"/>
              <a:t> ч. 1 </a:t>
            </a:r>
            <a:r>
              <a:rPr lang="en-US" sz="2400" dirty="0" err="1"/>
              <a:t>ст</a:t>
            </a:r>
            <a:r>
              <a:rPr lang="en-US" sz="2400" dirty="0"/>
              <a:t>. 41 193-ФЗ </a:t>
            </a:r>
            <a:r>
              <a:rPr lang="en-US" sz="2400" dirty="0" err="1"/>
              <a:t>общие</a:t>
            </a:r>
            <a:r>
              <a:rPr lang="en-US" sz="2400" dirty="0"/>
              <a:t> </a:t>
            </a:r>
            <a:r>
              <a:rPr lang="en-US" sz="2400" dirty="0" err="1"/>
              <a:t>собрания</a:t>
            </a:r>
            <a:r>
              <a:rPr lang="en-US" sz="2400" dirty="0"/>
              <a:t> </a:t>
            </a:r>
            <a:r>
              <a:rPr lang="ru-RU" sz="2400" dirty="0"/>
              <a:t>принимают решения</a:t>
            </a:r>
            <a:r>
              <a:rPr lang="en-US" sz="2400" dirty="0"/>
              <a:t>:</a:t>
            </a:r>
          </a:p>
          <a:p>
            <a:r>
              <a:rPr lang="en-US" sz="2400" dirty="0"/>
              <a:t>О </a:t>
            </a:r>
            <a:r>
              <a:rPr lang="en-US" sz="2400" dirty="0" err="1"/>
              <a:t>реорганизации</a:t>
            </a:r>
            <a:r>
              <a:rPr lang="ru-RU" sz="2400" dirty="0"/>
              <a:t> в форме присоединения</a:t>
            </a:r>
            <a:r>
              <a:rPr lang="en-US" sz="2400" dirty="0"/>
              <a:t>,</a:t>
            </a:r>
          </a:p>
          <a:p>
            <a:r>
              <a:rPr lang="ru-RU" sz="2400" dirty="0"/>
              <a:t>О</a:t>
            </a:r>
            <a:r>
              <a:rPr lang="en-US" sz="2400" dirty="0"/>
              <a:t> </a:t>
            </a:r>
            <a:r>
              <a:rPr lang="en-US" sz="2400" dirty="0" err="1"/>
              <a:t>конвертации</a:t>
            </a:r>
            <a:r>
              <a:rPr lang="en-US" sz="2400" dirty="0"/>
              <a:t> </a:t>
            </a:r>
            <a:r>
              <a:rPr lang="en-US" sz="2400" dirty="0" err="1"/>
              <a:t>паёв</a:t>
            </a:r>
            <a:r>
              <a:rPr lang="en-US" sz="2400" dirty="0"/>
              <a:t> </a:t>
            </a:r>
            <a:r>
              <a:rPr lang="en-US" sz="2400" dirty="0" err="1"/>
              <a:t>участников</a:t>
            </a:r>
            <a:r>
              <a:rPr lang="en-US" sz="2400" dirty="0"/>
              <a:t> </a:t>
            </a:r>
            <a:r>
              <a:rPr lang="en-US" sz="2400" dirty="0" err="1"/>
              <a:t>реорганизуемых</a:t>
            </a:r>
            <a:r>
              <a:rPr lang="en-US" sz="2400" dirty="0"/>
              <a:t> </a:t>
            </a:r>
            <a:r>
              <a:rPr lang="ru-RU" sz="2400" dirty="0"/>
              <a:t>кооперативов</a:t>
            </a:r>
            <a:r>
              <a:rPr lang="en-US" sz="2400" dirty="0"/>
              <a:t>,</a:t>
            </a:r>
          </a:p>
          <a:p>
            <a:r>
              <a:rPr lang="ru-RU" sz="2400" dirty="0"/>
              <a:t>Об утверждении передаточного акта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412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C00AB1-F1D0-4E5B-9FEA-096A93FC4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Общие собрания созываются по правилам </a:t>
            </a:r>
            <a:r>
              <a:rPr lang="ru-RU" dirty="0" err="1"/>
              <a:t>ст.ст</a:t>
            </a:r>
            <a:r>
              <a:rPr lang="ru-RU" dirty="0"/>
              <a:t>. 21-22, однако правления должны направить членам и ассоциированным членам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2B851214-C581-47E5-B31E-6B6B039B93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0646733"/>
              </p:ext>
            </p:extLst>
          </p:nvPr>
        </p:nvGraphicFramePr>
        <p:xfrm>
          <a:off x="838200" y="2011363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AE454D8-900E-40C9-9F4B-028CAD537406}"/>
              </a:ext>
            </a:extLst>
          </p:cNvPr>
          <p:cNvSpPr txBox="1"/>
          <p:nvPr/>
        </p:nvSpPr>
        <p:spPr>
          <a:xfrm>
            <a:off x="318868" y="6031523"/>
            <a:ext cx="11563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По общим требованиям гражданского законодательства потребуется также составит и утвердить передаточный акт</a:t>
            </a:r>
          </a:p>
        </p:txBody>
      </p:sp>
    </p:spTree>
    <p:extLst>
      <p:ext uri="{BB962C8B-B14F-4D97-AF65-F5344CB8AC3E}">
        <p14:creationId xmlns:p14="http://schemas.microsoft.com/office/powerpoint/2010/main" val="1157198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85753-DB48-4F6B-BBCF-7789FEFB4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Специфические элементы проекта решения общего собрания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572F48-ABAD-4089-8A9B-A105B1989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Решение о том, какой кооператив продолжает деятельность, а какой – прекращает,</a:t>
            </a:r>
          </a:p>
          <a:p>
            <a:r>
              <a:rPr lang="ru-RU" dirty="0"/>
              <a:t>Информация о способах участия – констатация того, что продолжающий деятельность кооператив является кредитным, а его члены получают в нём займы,</a:t>
            </a:r>
          </a:p>
          <a:p>
            <a:r>
              <a:rPr lang="ru-RU" dirty="0"/>
              <a:t>Информация о правилах пересчёта стоимости паёв присоединяемого кооператива в стоимость паёв в присоединяющем кооперативе</a:t>
            </a:r>
          </a:p>
        </p:txBody>
      </p:sp>
    </p:spTree>
    <p:extLst>
      <p:ext uri="{BB962C8B-B14F-4D97-AF65-F5344CB8AC3E}">
        <p14:creationId xmlns:p14="http://schemas.microsoft.com/office/powerpoint/2010/main" val="761811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A9109F-922A-49A9-908C-E7D5D8399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Передаточный акт (ст. 59 ГК РФ)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CD7B7E-320C-4638-A8FF-FF8A691F8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Утверждается членами обоих кооперативов однократно (при принятии решения о реорганизации),</a:t>
            </a:r>
          </a:p>
          <a:p>
            <a:r>
              <a:rPr lang="ru-RU" dirty="0"/>
              <a:t>Содержит положения о правопреемстве по всем обязательствам реорганизованного юридического лица в отношении всех его кредиторов и должников,</a:t>
            </a:r>
          </a:p>
          <a:p>
            <a:r>
              <a:rPr lang="ru-RU" dirty="0"/>
              <a:t>Может быть затребован регистрирующим органом на втором этапе государственной регистрации (в силу нормы частей 2 и 3 ст. 59).</a:t>
            </a:r>
          </a:p>
        </p:txBody>
      </p:sp>
    </p:spTree>
    <p:extLst>
      <p:ext uri="{BB962C8B-B14F-4D97-AF65-F5344CB8AC3E}">
        <p14:creationId xmlns:p14="http://schemas.microsoft.com/office/powerpoint/2010/main" val="514613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B5B63A-9177-43CB-971D-435E29E17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Рекомендации по составлению передаточного акта (форма не предусмотрена)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D1A0C5-8C9F-4CF0-97C0-C1A223C7D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Отразить суммы остатков по счетам,</a:t>
            </a:r>
          </a:p>
          <a:p>
            <a:r>
              <a:rPr lang="ru-RU" dirty="0"/>
              <a:t>Отразить перечень передаваемых подтверждающих документов,</a:t>
            </a:r>
          </a:p>
          <a:p>
            <a:r>
              <a:rPr lang="ru-RU" dirty="0"/>
              <a:t>Отдельно отразить перечень документов, не связанных напрямую с ведением учёта (протоколы органов управления, трудовые документы уволенных сотрудников и т.д.)</a:t>
            </a:r>
          </a:p>
          <a:p>
            <a:pPr marL="0" indent="0">
              <a:buNone/>
            </a:pPr>
            <a:r>
              <a:rPr lang="ru-RU" dirty="0"/>
              <a:t>Перечень приложений к передаточному акту утверждён п. 4 Приказа Минфина РФ от 20.05.2003 г. № 44н</a:t>
            </a:r>
          </a:p>
        </p:txBody>
      </p:sp>
    </p:spTree>
    <p:extLst>
      <p:ext uri="{BB962C8B-B14F-4D97-AF65-F5344CB8AC3E}">
        <p14:creationId xmlns:p14="http://schemas.microsoft.com/office/powerpoint/2010/main" val="3444356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A6F43B1-5660-4FCE-8A80-F5871C8E4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Общая последовательность регистрационных действий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D90DE60E-3705-4467-835A-792C690962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2885636"/>
              </p:ext>
            </p:extLst>
          </p:nvPr>
        </p:nvGraphicFramePr>
        <p:xfrm>
          <a:off x="838200" y="2011363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0419357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RegularSeedRightStep">
      <a:dk1>
        <a:srgbClr val="000000"/>
      </a:dk1>
      <a:lt1>
        <a:srgbClr val="FFFFFF"/>
      </a:lt1>
      <a:dk2>
        <a:srgbClr val="412426"/>
      </a:dk2>
      <a:lt2>
        <a:srgbClr val="E2E8E8"/>
      </a:lt2>
      <a:accent1>
        <a:srgbClr val="CB444A"/>
      </a:accent1>
      <a:accent2>
        <a:srgbClr val="BA6533"/>
      </a:accent2>
      <a:accent3>
        <a:srgbClr val="BCA23F"/>
      </a:accent3>
      <a:accent4>
        <a:srgbClr val="94AF30"/>
      </a:accent4>
      <a:accent5>
        <a:srgbClr val="6BB63D"/>
      </a:accent5>
      <a:accent6>
        <a:srgbClr val="33BA38"/>
      </a:accent6>
      <a:hlink>
        <a:srgbClr val="30918D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1220</Words>
  <Application>Microsoft Office PowerPoint</Application>
  <PresentationFormat>Широкоэкранный</PresentationFormat>
  <Paragraphs>136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Century Gothic</vt:lpstr>
      <vt:lpstr>Elephant</vt:lpstr>
      <vt:lpstr>Gill Sans MT</vt:lpstr>
      <vt:lpstr>BrushVTI</vt:lpstr>
      <vt:lpstr>Реорганизация, ликвидация кооператива</vt:lpstr>
      <vt:lpstr>События, меняющие статус кооператива</vt:lpstr>
      <vt:lpstr>I. Реорганизация на примере присоединения</vt:lpstr>
      <vt:lpstr>Решение о присоединении принимается общими собраниями обоих кооперативов</vt:lpstr>
      <vt:lpstr>Общие собрания созываются по правилам ст.ст. 21-22, однако правления должны направить членам и ассоциированным членам</vt:lpstr>
      <vt:lpstr>Специфические элементы проекта решения общего собрания</vt:lpstr>
      <vt:lpstr>Передаточный акт (ст. 59 ГК РФ)</vt:lpstr>
      <vt:lpstr>Рекомендации по составлению передаточного акта (форма не предусмотрена)</vt:lpstr>
      <vt:lpstr>Общая последовательность регистрационных действий</vt:lpstr>
      <vt:lpstr>Уведомление ИФНС о начале процедуры реорганизации</vt:lpstr>
      <vt:lpstr>Публикация сведений в «Вестнике государственной регистрации»</vt:lpstr>
      <vt:lpstr>Второй этап подачи документов в ИФНС</vt:lpstr>
      <vt:lpstr>Завершение процедуры присоединения</vt:lpstr>
      <vt:lpstr>II. Ликвидация кооператива</vt:lpstr>
      <vt:lpstr>Последовательность шагов по ликвидации кооператива (не менее 3 месяцев)</vt:lpstr>
      <vt:lpstr>Важно:</vt:lpstr>
      <vt:lpstr>Этап I. Принятие решения о ликвидации</vt:lpstr>
      <vt:lpstr>Этап II. Формирование уведомления о начале процедуры ликвидации</vt:lpstr>
      <vt:lpstr>Этап III. Подача в ифнс уведомления о начале процедуры ликвидации кооператива</vt:lpstr>
      <vt:lpstr>Этап IV. Получение в ифнс листа записи о начале процедуры ликвидации кооператива</vt:lpstr>
      <vt:lpstr>Этап V. Публикация сообщения о ликвидации кооператива</vt:lpstr>
      <vt:lpstr>Подэтапы публикации сообщения в «вестнике государственной регистрации»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Реорганизация СПКК в форме присоединения</dc:title>
  <dc:creator>euser519</dc:creator>
  <cp:lastModifiedBy>Морозов Андрей</cp:lastModifiedBy>
  <cp:revision>14</cp:revision>
  <dcterms:created xsi:type="dcterms:W3CDTF">2020-08-05T11:35:16Z</dcterms:created>
  <dcterms:modified xsi:type="dcterms:W3CDTF">2020-11-28T15:23:25Z</dcterms:modified>
</cp:coreProperties>
</file>